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49"/>
    <a:srgbClr val="00A3C3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3112c63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3112c63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2F4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00A3C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70147D-D7D3-BA95-F6AF-B3BA18418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304" y="4701613"/>
            <a:ext cx="969444" cy="3189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#ossummit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1B1995-E39C-9030-2F63-91E68219F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403" y="301752"/>
            <a:ext cx="3074418" cy="5997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CA496F7-5B76-FDCD-ABB1-636E0E4E74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E8A82F-742E-EAE1-089B-BDBEE52E44B8}"/>
              </a:ext>
            </a:extLst>
          </p:cNvPr>
          <p:cNvSpPr txBox="1"/>
          <p:nvPr userDrawn="1"/>
        </p:nvSpPr>
        <p:spPr>
          <a:xfrm>
            <a:off x="3842330" y="34981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2D1239B-245A-FC87-2647-7E5458D0F34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7130" y="198829"/>
            <a:ext cx="3505200" cy="90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00" y="4666205"/>
            <a:ext cx="174815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39C539F-875C-8F9F-59B6-786B8534B0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rgbClr val="002F49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EFDC713-AAE2-3B2B-3A24-077C67416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9791" y="2902362"/>
            <a:ext cx="1996147" cy="21833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CA0CD9-93A1-54C9-86A4-AFE7019B92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2490" y="1091587"/>
            <a:ext cx="5892379" cy="114955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065B4F2-193D-8A8C-89F7-0D167CA551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79686" y="2425194"/>
            <a:ext cx="5184628" cy="13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07DF55-84DC-256F-1497-55E42BEF6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9E165B-5BE4-73F6-B478-4CF5A0555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CA8C35-C4F2-7151-2977-13AD67AE0B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2116" y="4588443"/>
            <a:ext cx="1839153" cy="417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A8566-3DE8-56B7-B1D8-8A7A72839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56FE4164-9B12-E434-465C-7937ECBF4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A6690D-39C1-A4C2-4837-88103EC92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595E3-2606-EA1B-E5AE-6F9763704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22" y="3783724"/>
            <a:ext cx="1171357" cy="1276081"/>
          </a:xfrm>
          <a:prstGeom prst="rect">
            <a:avLst/>
          </a:prstGeom>
        </p:spPr>
      </p:pic>
      <p:sp>
        <p:nvSpPr>
          <p:cNvPr id="3" name="Google Shape;24;p4">
            <a:extLst>
              <a:ext uri="{FF2B5EF4-FFF2-40B4-BE49-F238E27FC236}">
                <a16:creationId xmlns:a16="http://schemas.microsoft.com/office/drawing/2014/main" id="{465A1B95-345E-C992-CB6F-96C31411F7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DF2693-3ECB-8B38-C637-3CBE875E07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;p4">
            <a:extLst>
              <a:ext uri="{FF2B5EF4-FFF2-40B4-BE49-F238E27FC236}">
                <a16:creationId xmlns:a16="http://schemas.microsoft.com/office/drawing/2014/main" id="{49D136C1-ED83-77FA-87EE-D9A2F465A3A0}"/>
              </a:ext>
            </a:extLst>
          </p:cNvPr>
          <p:cNvSpPr txBox="1">
            <a:spLocks/>
          </p:cNvSpPr>
          <p:nvPr userDrawn="1"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55CE0D4-0641-6F83-3C61-0B0B35AB1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700" y="4588443"/>
            <a:ext cx="2385117" cy="4653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0" r:id="rId4"/>
    <p:sldLayoutId id="2147483651" r:id="rId5"/>
    <p:sldLayoutId id="2147483652" r:id="rId6"/>
    <p:sldLayoutId id="214748365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2394022" y="4697161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</Words>
  <Application>Microsoft Macintosh PowerPoint</Application>
  <PresentationFormat>On-screen Show (16:9)</PresentationFormat>
  <Paragraphs>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25</cp:revision>
  <dcterms:modified xsi:type="dcterms:W3CDTF">2024-07-22T17:09:31Z</dcterms:modified>
</cp:coreProperties>
</file>