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F49"/>
    <a:srgbClr val="00A3C3"/>
    <a:srgbClr val="012D25"/>
    <a:srgbClr val="400049"/>
    <a:srgbClr val="00144C"/>
    <a:srgbClr val="E94D96"/>
    <a:srgbClr val="8B17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60"/>
  </p:normalViewPr>
  <p:slideViewPr>
    <p:cSldViewPr snapToGrid="0">
      <p:cViewPr varScale="1">
        <p:scale>
          <a:sx n="172" d="100"/>
          <a:sy n="172" d="100"/>
        </p:scale>
        <p:origin x="464" y="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2b33112c634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" name="Google Shape;42;g2b33112c634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2b33112c634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" name="Google Shape;48;g2b33112c634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2b33112c634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2b33112c634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b33112c634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b33112c634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b33112c634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b33112c634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b33112c634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b33112c634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002F49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98303" y="1196337"/>
            <a:ext cx="8010201" cy="2295612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bg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98304" y="3491949"/>
            <a:ext cx="7287958" cy="670179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rgbClr val="00A3C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370147D-D7D3-BA95-F6AF-B3BA184188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8304" y="4701613"/>
            <a:ext cx="969444" cy="31894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EE2169-F3E1-4E05-1002-C08EEFA96A24}"/>
              </a:ext>
            </a:extLst>
          </p:cNvPr>
          <p:cNvSpPr txBox="1"/>
          <p:nvPr userDrawn="1"/>
        </p:nvSpPr>
        <p:spPr>
          <a:xfrm>
            <a:off x="1409589" y="4707198"/>
            <a:ext cx="1050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>
                <a:solidFill>
                  <a:schemeClr val="bg1"/>
                </a:solidFill>
              </a:rPr>
              <a:t>#ossummit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0A1B1995-E39C-9030-2F63-91E68219F91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39636" y="301752"/>
            <a:ext cx="3074418" cy="599792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8CA496F7-5B76-FDCD-ABB1-636E0E4E743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09791" y="2902362"/>
            <a:ext cx="1996147" cy="21833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9E8A82F-742E-EAE1-089B-BDBEE52E44B8}"/>
              </a:ext>
            </a:extLst>
          </p:cNvPr>
          <p:cNvSpPr txBox="1"/>
          <p:nvPr userDrawn="1"/>
        </p:nvSpPr>
        <p:spPr>
          <a:xfrm>
            <a:off x="2778563" y="349817"/>
            <a:ext cx="4972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>
                <a:solidFill>
                  <a:schemeClr val="bg1"/>
                </a:solidFill>
              </a:rPr>
              <a:t>@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4D152C89-375A-8EB3-61B5-4C0920A4359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28406" y="157885"/>
            <a:ext cx="2401542" cy="88752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rgbClr val="002F49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3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0500" y="4666205"/>
            <a:ext cx="1748157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6530671" y="4666204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C39C539F-875C-8F9F-59B6-786B8534B02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09791" y="2902362"/>
            <a:ext cx="1996147" cy="218332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Logo">
    <p:bg>
      <p:bgPr>
        <a:solidFill>
          <a:srgbClr val="002F49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DEFDC713-AAE2-3B2B-3A24-077C674163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09791" y="2902362"/>
            <a:ext cx="1996147" cy="2183329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8DCA0CD9-93A1-54C9-86A4-AFE7019B922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12490" y="1091587"/>
            <a:ext cx="5892379" cy="1149551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14CE0671-8AC0-4FF5-FD1C-076767E8CD5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409961" y="2395998"/>
            <a:ext cx="4324078" cy="159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63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lt1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00144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7121879" y="4604625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bg2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BE07DF55-84DC-256F-1497-55E42BEF67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93922" y="3783724"/>
            <a:ext cx="1171357" cy="1276081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C69E165B-5BE4-73F6-B478-4CF5A0555F5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1700" y="4588443"/>
            <a:ext cx="2385117" cy="465315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62CA8C35-C4F2-7151-2977-13AD67AE0B1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52116" y="4588443"/>
            <a:ext cx="1839153" cy="4171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lt1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00144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pic>
        <p:nvPicPr>
          <p:cNvPr id="2" name="Picture 1" descr="A screenshot of a cell phone&#10;&#10;Description automatically generated">
            <a:extLst>
              <a:ext uri="{FF2B5EF4-FFF2-40B4-BE49-F238E27FC236}">
                <a16:creationId xmlns:a16="http://schemas.microsoft.com/office/drawing/2014/main" id="{9FDA8566-3DE8-56B7-B1D8-8A7A72839D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93922" y="3783724"/>
            <a:ext cx="1171357" cy="1276081"/>
          </a:xfrm>
          <a:prstGeom prst="rect">
            <a:avLst/>
          </a:prstGeom>
        </p:spPr>
      </p:pic>
      <p:sp>
        <p:nvSpPr>
          <p:cNvPr id="3" name="Google Shape;24;p4">
            <a:extLst>
              <a:ext uri="{FF2B5EF4-FFF2-40B4-BE49-F238E27FC236}">
                <a16:creationId xmlns:a16="http://schemas.microsoft.com/office/drawing/2014/main" id="{56FE4164-9B12-E434-465C-7937ECBF4E6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7121879" y="4604625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bg2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94A6690D-39C1-A4C2-4837-88103EC925D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1700" y="4588443"/>
            <a:ext cx="2385117" cy="4653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lt1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00144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2" name="Picture 1" descr="A screenshot of a cell phone&#10;&#10;Description automatically generated">
            <a:extLst>
              <a:ext uri="{FF2B5EF4-FFF2-40B4-BE49-F238E27FC236}">
                <a16:creationId xmlns:a16="http://schemas.microsoft.com/office/drawing/2014/main" id="{914595E3-2606-EA1B-E5AE-6F97637043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93922" y="3783724"/>
            <a:ext cx="1171357" cy="1276081"/>
          </a:xfrm>
          <a:prstGeom prst="rect">
            <a:avLst/>
          </a:prstGeom>
        </p:spPr>
      </p:pic>
      <p:sp>
        <p:nvSpPr>
          <p:cNvPr id="3" name="Google Shape;24;p4">
            <a:extLst>
              <a:ext uri="{FF2B5EF4-FFF2-40B4-BE49-F238E27FC236}">
                <a16:creationId xmlns:a16="http://schemas.microsoft.com/office/drawing/2014/main" id="{465A1B95-345E-C992-CB6F-96C31411F75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7121879" y="4604625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bg2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42DF2693-3ECB-8B38-C637-3CBE875E07A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1700" y="4588443"/>
            <a:ext cx="2385117" cy="4653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4;p4">
            <a:extLst>
              <a:ext uri="{FF2B5EF4-FFF2-40B4-BE49-F238E27FC236}">
                <a16:creationId xmlns:a16="http://schemas.microsoft.com/office/drawing/2014/main" id="{49D136C1-ED83-77FA-87EE-D9A2F465A3A0}"/>
              </a:ext>
            </a:extLst>
          </p:cNvPr>
          <p:cNvSpPr txBox="1">
            <a:spLocks/>
          </p:cNvSpPr>
          <p:nvPr userDrawn="1"/>
        </p:nvSpPr>
        <p:spPr>
          <a:xfrm>
            <a:off x="8430417" y="4604624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855CE0D4-0641-6F83-3C61-0B0B35AB17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1700" y="4588443"/>
            <a:ext cx="2385117" cy="465315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5" r:id="rId3"/>
    <p:sldLayoutId id="2147483650" r:id="rId4"/>
    <p:sldLayoutId id="2147483651" r:id="rId5"/>
    <p:sldLayoutId id="2147483652" r:id="rId6"/>
    <p:sldLayoutId id="2147483653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chemeClr val="tx1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BD317C6-C613-C436-A4E5-90F67C36AC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7C0E09CD-3420-5B42-E889-851F02E49A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247B7F-1E50-E171-CC9E-95A804A73315}"/>
              </a:ext>
            </a:extLst>
          </p:cNvPr>
          <p:cNvSpPr txBox="1"/>
          <p:nvPr/>
        </p:nvSpPr>
        <p:spPr>
          <a:xfrm>
            <a:off x="2394022" y="4697161"/>
            <a:ext cx="1050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>
                <a:solidFill>
                  <a:schemeClr val="bg1"/>
                </a:solidFill>
              </a:rPr>
              <a:t>@handle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7178072"/>
      </p:ext>
    </p:extLst>
  </p:cSld>
  <p:clrMapOvr>
    <a:masterClrMapping/>
  </p:clrMapOvr>
</p:sld>
</file>

<file path=ppt/theme/theme1.xml><?xml version="1.0" encoding="utf-8"?>
<a:theme xmlns:a="http://schemas.openxmlformats.org/drawingml/2006/main" name="OSSNA24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AD1D4A"/>
      </a:accent1>
      <a:accent2>
        <a:srgbClr val="D43F5B"/>
      </a:accent2>
      <a:accent3>
        <a:srgbClr val="F6D110"/>
      </a:accent3>
      <a:accent4>
        <a:srgbClr val="333333"/>
      </a:accent4>
      <a:accent5>
        <a:srgbClr val="FFFFFF"/>
      </a:accent5>
      <a:accent6>
        <a:srgbClr val="999999"/>
      </a:accent6>
      <a:hlink>
        <a:srgbClr val="AD1D4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</TotalTime>
  <Words>2</Words>
  <Application>Microsoft Macintosh PowerPoint</Application>
  <PresentationFormat>On-screen Show (16:9)</PresentationFormat>
  <Paragraphs>1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Arial</vt:lpstr>
      <vt:lpstr>OSSNA24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jcrowley@linuxfoundation.org</cp:lastModifiedBy>
  <cp:revision>27</cp:revision>
  <dcterms:modified xsi:type="dcterms:W3CDTF">2024-07-22T17:09:45Z</dcterms:modified>
</cp:coreProperties>
</file>