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9"/>
    <a:srgbClr val="00A3C3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0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2F4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00A3C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04" y="4701613"/>
            <a:ext cx="969444" cy="31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#ossummit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1B1995-E39C-9030-2F63-91E68219F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5212" y="301752"/>
            <a:ext cx="3074418" cy="5997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A496F7-5B76-FDCD-ABB1-636E0E4E74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E8A82F-742E-EAE1-089B-BDBEE52E44B8}"/>
              </a:ext>
            </a:extLst>
          </p:cNvPr>
          <p:cNvSpPr txBox="1"/>
          <p:nvPr userDrawn="1"/>
        </p:nvSpPr>
        <p:spPr>
          <a:xfrm>
            <a:off x="3134139" y="34981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@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F131A73-4AEB-36A2-B15E-7AE7BD7CFDE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8752" y="90775"/>
            <a:ext cx="2845387" cy="9783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00" y="4666205"/>
            <a:ext cx="174815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9C539F-875C-8F9F-59B6-786B8534B0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EFDC713-AAE2-3B2B-3A24-077C67416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CA0CD9-93A1-54C9-86A4-AFE7019B9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2490" y="1091587"/>
            <a:ext cx="5892379" cy="114955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74BEAC2-0557-9D63-D7B2-6730112C30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76578" y="2364684"/>
            <a:ext cx="4590843" cy="15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7DF55-84DC-256F-1497-55E42BEF6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9E165B-5BE4-73F6-B478-4CF5A0555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2CA8C35-C4F2-7151-2977-13AD67AE0B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2116" y="4588443"/>
            <a:ext cx="1839153" cy="417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A8566-3DE8-56B7-B1D8-8A7A72839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A6690D-39C1-A4C2-4837-88103EC92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595E3-2606-EA1B-E5AE-6F9763704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DF2693-3ECB-8B38-C637-3CBE875E07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55CE0D4-0641-6F83-3C61-0B0B35AB1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2394022" y="4697161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28</cp:revision>
  <dcterms:modified xsi:type="dcterms:W3CDTF">2024-07-22T17:09:55Z</dcterms:modified>
</cp:coreProperties>
</file>