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8701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2347628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8CF9A8-334B-4DA4-A61A-BA2142FA94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303" y="72962"/>
            <a:ext cx="1949325" cy="1015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529FDC2-4D51-749F-0954-0608FC765A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6581" y="2085772"/>
            <a:ext cx="3663488" cy="19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34</cp:revision>
  <dcterms:modified xsi:type="dcterms:W3CDTF">2024-07-22T17:10:39Z</dcterms:modified>
</cp:coreProperties>
</file>