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9" r:id="rId2"/>
    <p:sldId id="271" r:id="rId3"/>
    <p:sldId id="27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24F"/>
    <a:srgbClr val="26CECA"/>
    <a:srgbClr val="010227"/>
    <a:srgbClr val="03022B"/>
    <a:srgbClr val="2F2F81"/>
    <a:srgbClr val="2D3191"/>
    <a:srgbClr val="E21D39"/>
    <a:srgbClr val="013B74"/>
    <a:srgbClr val="1E98C9"/>
    <a:srgbClr val="4E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5" autoAdjust="0"/>
    <p:restoredTop sz="94558"/>
  </p:normalViewPr>
  <p:slideViewPr>
    <p:cSldViewPr snapToGrid="0" snapToObjects="1">
      <p:cViewPr varScale="1">
        <p:scale>
          <a:sx n="161" d="100"/>
          <a:sy n="161" d="100"/>
        </p:scale>
        <p:origin x="30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8/21/24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F0424F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0424F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0424F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0424F"/>
              </a:buClr>
              <a:defRPr>
                <a:latin typeface="Arial"/>
                <a:cs typeface="Arial"/>
              </a:defRPr>
            </a:lvl4pPr>
            <a:lvl5pPr>
              <a:buClr>
                <a:srgbClr val="F0424F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0E04-CF45-3F48-5B3C-066A17E2B8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2049179"/>
            <a:ext cx="8525435" cy="94829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Talk Title Goes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093343-BCBD-C25B-9B68-7AF18183FD98}"/>
              </a:ext>
            </a:extLst>
          </p:cNvPr>
          <p:cNvSpPr txBox="1">
            <a:spLocks/>
          </p:cNvSpPr>
          <p:nvPr/>
        </p:nvSpPr>
        <p:spPr>
          <a:xfrm>
            <a:off x="-1" y="2049179"/>
            <a:ext cx="8525435" cy="948291"/>
          </a:xfrm>
          <a:prstGeom prst="rect">
            <a:avLst/>
          </a:prstGeom>
          <a:solidFill>
            <a:srgbClr val="F0424F"/>
          </a:solidFill>
        </p:spPr>
        <p:txBody>
          <a:bodyPr wrap="square" lIns="450000" tIns="180000" rIns="90000" bIns="18000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Talk Title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F75FD5-74CC-B5B5-7D77-EBEECF61DB39}"/>
              </a:ext>
            </a:extLst>
          </p:cNvPr>
          <p:cNvSpPr txBox="1">
            <a:spLocks/>
          </p:cNvSpPr>
          <p:nvPr/>
        </p:nvSpPr>
        <p:spPr>
          <a:xfrm>
            <a:off x="-1" y="2987972"/>
            <a:ext cx="8525435" cy="549636"/>
          </a:xfrm>
          <a:prstGeom prst="rect">
            <a:avLst/>
          </a:prstGeom>
          <a:solidFill>
            <a:srgbClr val="F0424F"/>
          </a:solidFill>
        </p:spPr>
        <p:txBody>
          <a:bodyPr wrap="square" lIns="450000" tIns="90000" rIns="90000" bIns="18000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0" dirty="0"/>
              <a:t>Speaker Name, </a:t>
            </a:r>
            <a:r>
              <a:rPr lang="en-US" sz="1800" b="0" i="1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47831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SSF">
      <a:dk1>
        <a:srgbClr val="000000"/>
      </a:dk1>
      <a:lt1>
        <a:srgbClr val="FFFFFF"/>
      </a:lt1>
      <a:dk2>
        <a:srgbClr val="0C3455"/>
      </a:dk2>
      <a:lt2>
        <a:srgbClr val="EEECE1"/>
      </a:lt2>
      <a:accent1>
        <a:srgbClr val="6897B8"/>
      </a:accent1>
      <a:accent2>
        <a:srgbClr val="443283"/>
      </a:accent2>
      <a:accent3>
        <a:srgbClr val="F9C379"/>
      </a:accent3>
      <a:accent4>
        <a:srgbClr val="FDE6AD"/>
      </a:accent4>
      <a:accent5>
        <a:srgbClr val="4BACC6"/>
      </a:accent5>
      <a:accent6>
        <a:srgbClr val="594E91"/>
      </a:accent6>
      <a:hlink>
        <a:srgbClr val="417F99"/>
      </a:hlink>
      <a:folHlink>
        <a:srgbClr val="594E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12</Words>
  <Application>Microsoft Macintosh PowerPoint</Application>
  <PresentationFormat>On-screen Show 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Talk Title Goes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73</cp:revision>
  <dcterms:created xsi:type="dcterms:W3CDTF">2015-04-06T18:30:18Z</dcterms:created>
  <dcterms:modified xsi:type="dcterms:W3CDTF">2024-08-21T18:58:00Z</dcterms:modified>
</cp:coreProperties>
</file>