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C3"/>
    <a:srgbClr val="002F49"/>
    <a:srgbClr val="400049"/>
    <a:srgbClr val="DE5AFF"/>
    <a:srgbClr val="BE3AEF"/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/>
    <p:restoredTop sz="94694"/>
  </p:normalViewPr>
  <p:slideViewPr>
    <p:cSldViewPr snapToGrid="0">
      <p:cViewPr varScale="1">
        <p:scale>
          <a:sx n="161" d="100"/>
          <a:sy n="161" d="100"/>
        </p:scale>
        <p:origin x="800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00A3C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pic>
        <p:nvPicPr>
          <p:cNvPr id="2" name="Google Shape;17;p9">
            <a:extLst>
              <a:ext uri="{FF2B5EF4-FFF2-40B4-BE49-F238E27FC236}">
                <a16:creationId xmlns:a16="http://schemas.microsoft.com/office/drawing/2014/main" id="{B2FFE8A4-8D02-78B9-FF47-C8B3BEE2AFCA}"/>
              </a:ext>
            </a:extLst>
          </p:cNvPr>
          <p:cNvPicPr preferRelativeResize="0"/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79366" y="0"/>
            <a:ext cx="1987316" cy="1212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938E1E6-5DF5-3044-E4CE-F817FB2CDF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9028" y="4389007"/>
            <a:ext cx="1414620" cy="862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7;p9">
            <a:extLst>
              <a:ext uri="{FF2B5EF4-FFF2-40B4-BE49-F238E27FC236}">
                <a16:creationId xmlns:a16="http://schemas.microsoft.com/office/drawing/2014/main" id="{E23816D9-46EE-9E49-D431-94B202AEF31E}"/>
              </a:ext>
            </a:extLst>
          </p:cNvPr>
          <p:cNvPicPr preferRelativeResize="0"/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062167" y="1083449"/>
            <a:ext cx="4547435" cy="2773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F73582A1-2189-E4CA-17D6-48AC317FD9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9028" y="4389007"/>
            <a:ext cx="1414620" cy="862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67B10CC-9C57-03F2-389D-B725518167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9028" y="4389007"/>
            <a:ext cx="1414620" cy="862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830759B-32F9-6DE7-5239-D78DDDABFC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9028" y="4389007"/>
            <a:ext cx="1414620" cy="862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A385652-4BBC-9B3F-880A-D5F54C3472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99028" y="4389007"/>
            <a:ext cx="1414620" cy="86291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jcrowley@linuxfoundation.org</cp:lastModifiedBy>
  <cp:revision>6</cp:revision>
  <dcterms:modified xsi:type="dcterms:W3CDTF">2024-07-29T15:10:13Z</dcterms:modified>
</cp:coreProperties>
</file>