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4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3C3"/>
    <a:srgbClr val="002F49"/>
    <a:srgbClr val="400049"/>
    <a:srgbClr val="DE5AFF"/>
    <a:srgbClr val="BE3AEF"/>
    <a:srgbClr val="00144C"/>
    <a:srgbClr val="E94D96"/>
    <a:srgbClr val="8B173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61"/>
    <p:restoredTop sz="94694"/>
  </p:normalViewPr>
  <p:slideViewPr>
    <p:cSldViewPr snapToGrid="0">
      <p:cViewPr varScale="1">
        <p:scale>
          <a:sx n="161" d="100"/>
          <a:sy n="161" d="100"/>
        </p:scale>
        <p:origin x="800" y="20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g2b33112c634_0_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2" name="Google Shape;42;g2b33112c634_0_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g2b33112c634_0_2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8" name="Google Shape;48;g2b33112c634_0_2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g2b33112c634_0_2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3" name="Google Shape;53;g2b33112c634_0_2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2b33112c634_0_3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2b33112c634_0_3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g2b33112c634_0_3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" name="Google Shape;66;g2b33112c634_0_3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g2b33112c634_0_4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" name="Google Shape;71;g2b33112c634_0_4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svg"/><Relationship Id="rId5" Type="http://schemas.openxmlformats.org/officeDocument/2006/relationships/image" Target="../media/image4.png"/><Relationship Id="rId4" Type="http://schemas.openxmlformats.org/officeDocument/2006/relationships/image" Target="../media/image3.sv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sv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sv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8.sv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8.sv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8.sv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98303" y="1196337"/>
            <a:ext cx="8010201" cy="2295612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bg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>
            <a:endParaRPr dirty="0"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98304" y="3491949"/>
            <a:ext cx="7287958" cy="670179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rgbClr val="00A3C3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9pPr>
          </a:lstStyle>
          <a:p>
            <a:endParaRPr dirty="0"/>
          </a:p>
        </p:txBody>
      </p:sp>
      <p:pic>
        <p:nvPicPr>
          <p:cNvPr id="3" name="Graphic 2">
            <a:extLst>
              <a:ext uri="{FF2B5EF4-FFF2-40B4-BE49-F238E27FC236}">
                <a16:creationId xmlns:a16="http://schemas.microsoft.com/office/drawing/2014/main" id="{E370147D-D7D3-BA95-F6AF-B3BA18418849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98304" y="4701613"/>
            <a:ext cx="969444" cy="318947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B4EE2169-F3E1-4E05-1002-C08EEFA96A24}"/>
              </a:ext>
            </a:extLst>
          </p:cNvPr>
          <p:cNvSpPr txBox="1"/>
          <p:nvPr userDrawn="1"/>
        </p:nvSpPr>
        <p:spPr>
          <a:xfrm>
            <a:off x="1409589" y="4707198"/>
            <a:ext cx="10502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400" dirty="0">
                <a:solidFill>
                  <a:schemeClr val="bg1"/>
                </a:solidFill>
              </a:rPr>
              <a:t>#ossummit</a:t>
            </a:r>
          </a:p>
        </p:txBody>
      </p:sp>
      <p:pic>
        <p:nvPicPr>
          <p:cNvPr id="2" name="Google Shape;17;p9">
            <a:extLst>
              <a:ext uri="{FF2B5EF4-FFF2-40B4-BE49-F238E27FC236}">
                <a16:creationId xmlns:a16="http://schemas.microsoft.com/office/drawing/2014/main" id="{B2FFE8A4-8D02-78B9-FF47-C8B3BEE2AFCA}"/>
              </a:ext>
            </a:extLst>
          </p:cNvPr>
          <p:cNvPicPr preferRelativeResize="0"/>
          <p:nvPr userDrawn="1"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/>
        </p:blipFill>
        <p:spPr>
          <a:xfrm>
            <a:off x="379366" y="0"/>
            <a:ext cx="1987316" cy="121226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9" name="Google Shape;19;p3"/>
          <p:cNvSpPr txBox="1">
            <a:spLocks noGrp="1"/>
          </p:cNvSpPr>
          <p:nvPr>
            <p:ph type="sldNum" idx="12"/>
          </p:nvPr>
        </p:nvSpPr>
        <p:spPr>
          <a:xfrm>
            <a:off x="6530671" y="4666204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>
                <a:solidFill>
                  <a:schemeClr val="lt1"/>
                </a:solidFill>
              </a:defRPr>
            </a:lvl1pPr>
            <a:lvl2pPr lvl="1" rtl="0">
              <a:buNone/>
              <a:defRPr>
                <a:solidFill>
                  <a:schemeClr val="lt1"/>
                </a:solidFill>
              </a:defRPr>
            </a:lvl2pPr>
            <a:lvl3pPr lvl="2" rtl="0">
              <a:buNone/>
              <a:defRPr>
                <a:solidFill>
                  <a:schemeClr val="lt1"/>
                </a:solidFill>
              </a:defRPr>
            </a:lvl3pPr>
            <a:lvl4pPr lvl="3" rtl="0">
              <a:buNone/>
              <a:defRPr>
                <a:solidFill>
                  <a:schemeClr val="lt1"/>
                </a:solidFill>
              </a:defRPr>
            </a:lvl4pPr>
            <a:lvl5pPr lvl="4" rtl="0">
              <a:buNone/>
              <a:defRPr>
                <a:solidFill>
                  <a:schemeClr val="lt1"/>
                </a:solidFill>
              </a:defRPr>
            </a:lvl5pPr>
            <a:lvl6pPr lvl="5" rtl="0">
              <a:buNone/>
              <a:defRPr>
                <a:solidFill>
                  <a:schemeClr val="lt1"/>
                </a:solidFill>
              </a:defRPr>
            </a:lvl6pPr>
            <a:lvl7pPr lvl="6" rtl="0">
              <a:buNone/>
              <a:defRPr>
                <a:solidFill>
                  <a:schemeClr val="lt1"/>
                </a:solidFill>
              </a:defRPr>
            </a:lvl7pPr>
            <a:lvl8pPr lvl="7" rtl="0">
              <a:buNone/>
              <a:defRPr>
                <a:solidFill>
                  <a:schemeClr val="lt1"/>
                </a:solidFill>
              </a:defRPr>
            </a:lvl8pPr>
            <a:lvl9pPr lvl="8" rtl="0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 dirty="0"/>
          </a:p>
        </p:txBody>
      </p:sp>
      <p:pic>
        <p:nvPicPr>
          <p:cNvPr id="3" name="Graphic 2">
            <a:extLst>
              <a:ext uri="{FF2B5EF4-FFF2-40B4-BE49-F238E27FC236}">
                <a16:creationId xmlns:a16="http://schemas.microsoft.com/office/drawing/2014/main" id="{E938E1E6-5DF5-3044-E4CE-F817FB2CDFE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/>
        </p:blipFill>
        <p:spPr>
          <a:xfrm>
            <a:off x="199028" y="4389007"/>
            <a:ext cx="1414620" cy="862918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preserve="1" userDrawn="1">
  <p:cSld name="Log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oogle Shape;17;p9">
            <a:extLst>
              <a:ext uri="{FF2B5EF4-FFF2-40B4-BE49-F238E27FC236}">
                <a16:creationId xmlns:a16="http://schemas.microsoft.com/office/drawing/2014/main" id="{E23816D9-46EE-9E49-D431-94B202AEF31E}"/>
              </a:ext>
            </a:extLst>
          </p:cNvPr>
          <p:cNvPicPr preferRelativeResize="0"/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/>
        </p:blipFill>
        <p:spPr>
          <a:xfrm>
            <a:off x="2062167" y="1083449"/>
            <a:ext cx="4547435" cy="277393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4563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bg>
      <p:bgPr>
        <a:solidFill>
          <a:schemeClr val="lt1"/>
        </a:solidFill>
        <a:effectLst/>
      </p:bgPr>
    </p:bg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solidFill>
                  <a:srgbClr val="00144C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 dirty="0"/>
          </a:p>
        </p:txBody>
      </p:sp>
      <p:sp>
        <p:nvSpPr>
          <p:cNvPr id="23" name="Google Shape;23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31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 dirty="0"/>
          </a:p>
        </p:txBody>
      </p:sp>
      <p:sp>
        <p:nvSpPr>
          <p:cNvPr id="24" name="Google Shape;24;p4"/>
          <p:cNvSpPr txBox="1">
            <a:spLocks noGrp="1"/>
          </p:cNvSpPr>
          <p:nvPr>
            <p:ph type="sldNum" idx="12"/>
          </p:nvPr>
        </p:nvSpPr>
        <p:spPr>
          <a:xfrm>
            <a:off x="7121879" y="4604625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>
                <a:solidFill>
                  <a:schemeClr val="bg2"/>
                </a:solidFill>
              </a:defRPr>
            </a:lvl1pPr>
            <a:lvl2pPr lvl="1" rtl="0">
              <a:buNone/>
              <a:defRPr>
                <a:solidFill>
                  <a:schemeClr val="lt1"/>
                </a:solidFill>
              </a:defRPr>
            </a:lvl2pPr>
            <a:lvl3pPr lvl="2" rtl="0">
              <a:buNone/>
              <a:defRPr>
                <a:solidFill>
                  <a:schemeClr val="lt1"/>
                </a:solidFill>
              </a:defRPr>
            </a:lvl3pPr>
            <a:lvl4pPr lvl="3" rtl="0">
              <a:buNone/>
              <a:defRPr>
                <a:solidFill>
                  <a:schemeClr val="lt1"/>
                </a:solidFill>
              </a:defRPr>
            </a:lvl4pPr>
            <a:lvl5pPr lvl="4" rtl="0">
              <a:buNone/>
              <a:defRPr>
                <a:solidFill>
                  <a:schemeClr val="lt1"/>
                </a:solidFill>
              </a:defRPr>
            </a:lvl5pPr>
            <a:lvl6pPr lvl="5" rtl="0">
              <a:buNone/>
              <a:defRPr>
                <a:solidFill>
                  <a:schemeClr val="lt1"/>
                </a:solidFill>
              </a:defRPr>
            </a:lvl6pPr>
            <a:lvl7pPr lvl="6" rtl="0">
              <a:buNone/>
              <a:defRPr>
                <a:solidFill>
                  <a:schemeClr val="lt1"/>
                </a:solidFill>
              </a:defRPr>
            </a:lvl7pPr>
            <a:lvl8pPr lvl="7" rtl="0">
              <a:buNone/>
              <a:defRPr>
                <a:solidFill>
                  <a:schemeClr val="lt1"/>
                </a:solidFill>
              </a:defRPr>
            </a:lvl8pPr>
            <a:lvl9pPr lvl="8" rtl="0">
              <a:buNone/>
              <a:defRPr>
                <a:solidFill>
                  <a:schemeClr val="lt1"/>
                </a:solidFill>
              </a:defRPr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  <p:pic>
        <p:nvPicPr>
          <p:cNvPr id="3" name="Picture 2" descr="A screenshot of a cell phone&#10;&#10;Description automatically generated">
            <a:extLst>
              <a:ext uri="{FF2B5EF4-FFF2-40B4-BE49-F238E27FC236}">
                <a16:creationId xmlns:a16="http://schemas.microsoft.com/office/drawing/2014/main" id="{BE07DF55-84DC-256F-1497-55E42BEF67D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893922" y="3783724"/>
            <a:ext cx="1171357" cy="1276081"/>
          </a:xfrm>
          <a:prstGeom prst="rect">
            <a:avLst/>
          </a:prstGeom>
        </p:spPr>
      </p:pic>
      <p:pic>
        <p:nvPicPr>
          <p:cNvPr id="2" name="Graphic 1">
            <a:extLst>
              <a:ext uri="{FF2B5EF4-FFF2-40B4-BE49-F238E27FC236}">
                <a16:creationId xmlns:a16="http://schemas.microsoft.com/office/drawing/2014/main" id="{F73582A1-2189-E4CA-17D6-48AC317FD940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/>
        </p:blipFill>
        <p:spPr>
          <a:xfrm>
            <a:off x="199028" y="4389007"/>
            <a:ext cx="1414620" cy="862919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bg>
      <p:bgPr>
        <a:solidFill>
          <a:schemeClr val="lt1"/>
        </a:solidFill>
        <a:effectLst/>
      </p:bgPr>
    </p:bg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solidFill>
                  <a:srgbClr val="00144C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31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2" name="Google Shape;32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31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pic>
        <p:nvPicPr>
          <p:cNvPr id="2" name="Picture 1" descr="A screenshot of a cell phone&#10;&#10;Description automatically generated">
            <a:extLst>
              <a:ext uri="{FF2B5EF4-FFF2-40B4-BE49-F238E27FC236}">
                <a16:creationId xmlns:a16="http://schemas.microsoft.com/office/drawing/2014/main" id="{9FDA8566-3DE8-56B7-B1D8-8A7A72839D3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893922" y="3783724"/>
            <a:ext cx="1171357" cy="1276081"/>
          </a:xfrm>
          <a:prstGeom prst="rect">
            <a:avLst/>
          </a:prstGeom>
        </p:spPr>
      </p:pic>
      <p:sp>
        <p:nvSpPr>
          <p:cNvPr id="3" name="Google Shape;24;p4">
            <a:extLst>
              <a:ext uri="{FF2B5EF4-FFF2-40B4-BE49-F238E27FC236}">
                <a16:creationId xmlns:a16="http://schemas.microsoft.com/office/drawing/2014/main" id="{56FE4164-9B12-E434-465C-7937ECBF4E6E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7121879" y="4604625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>
                <a:solidFill>
                  <a:schemeClr val="bg2"/>
                </a:solidFill>
              </a:defRPr>
            </a:lvl1pPr>
            <a:lvl2pPr lvl="1" rtl="0">
              <a:buNone/>
              <a:defRPr>
                <a:solidFill>
                  <a:schemeClr val="lt1"/>
                </a:solidFill>
              </a:defRPr>
            </a:lvl2pPr>
            <a:lvl3pPr lvl="2" rtl="0">
              <a:buNone/>
              <a:defRPr>
                <a:solidFill>
                  <a:schemeClr val="lt1"/>
                </a:solidFill>
              </a:defRPr>
            </a:lvl3pPr>
            <a:lvl4pPr lvl="3" rtl="0">
              <a:buNone/>
              <a:defRPr>
                <a:solidFill>
                  <a:schemeClr val="lt1"/>
                </a:solidFill>
              </a:defRPr>
            </a:lvl4pPr>
            <a:lvl5pPr lvl="4" rtl="0">
              <a:buNone/>
              <a:defRPr>
                <a:solidFill>
                  <a:schemeClr val="lt1"/>
                </a:solidFill>
              </a:defRPr>
            </a:lvl5pPr>
            <a:lvl6pPr lvl="5" rtl="0">
              <a:buNone/>
              <a:defRPr>
                <a:solidFill>
                  <a:schemeClr val="lt1"/>
                </a:solidFill>
              </a:defRPr>
            </a:lvl6pPr>
            <a:lvl7pPr lvl="6" rtl="0">
              <a:buNone/>
              <a:defRPr>
                <a:solidFill>
                  <a:schemeClr val="lt1"/>
                </a:solidFill>
              </a:defRPr>
            </a:lvl7pPr>
            <a:lvl8pPr lvl="7" rtl="0">
              <a:buNone/>
              <a:defRPr>
                <a:solidFill>
                  <a:schemeClr val="lt1"/>
                </a:solidFill>
              </a:defRPr>
            </a:lvl8pPr>
            <a:lvl9pPr lvl="8" rtl="0">
              <a:buNone/>
              <a:defRPr>
                <a:solidFill>
                  <a:schemeClr val="lt1"/>
                </a:solidFill>
              </a:defRPr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  <p:pic>
        <p:nvPicPr>
          <p:cNvPr id="4" name="Graphic 3">
            <a:extLst>
              <a:ext uri="{FF2B5EF4-FFF2-40B4-BE49-F238E27FC236}">
                <a16:creationId xmlns:a16="http://schemas.microsoft.com/office/drawing/2014/main" id="{A67B10CC-9C57-03F2-389D-B72551816742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/>
        </p:blipFill>
        <p:spPr>
          <a:xfrm>
            <a:off x="199028" y="4389007"/>
            <a:ext cx="1414620" cy="862919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bg>
      <p:bgPr>
        <a:solidFill>
          <a:schemeClr val="lt1"/>
        </a:solidFill>
        <a:effectLst/>
      </p:bgPr>
    </p:bg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solidFill>
                  <a:srgbClr val="00144C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pic>
        <p:nvPicPr>
          <p:cNvPr id="2" name="Picture 1" descr="A screenshot of a cell phone&#10;&#10;Description automatically generated">
            <a:extLst>
              <a:ext uri="{FF2B5EF4-FFF2-40B4-BE49-F238E27FC236}">
                <a16:creationId xmlns:a16="http://schemas.microsoft.com/office/drawing/2014/main" id="{914595E3-2606-EA1B-E5AE-6F976370431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893922" y="3783724"/>
            <a:ext cx="1171357" cy="1276081"/>
          </a:xfrm>
          <a:prstGeom prst="rect">
            <a:avLst/>
          </a:prstGeom>
        </p:spPr>
      </p:pic>
      <p:sp>
        <p:nvSpPr>
          <p:cNvPr id="3" name="Google Shape;24;p4">
            <a:extLst>
              <a:ext uri="{FF2B5EF4-FFF2-40B4-BE49-F238E27FC236}">
                <a16:creationId xmlns:a16="http://schemas.microsoft.com/office/drawing/2014/main" id="{465A1B95-345E-C992-CB6F-96C31411F758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7121879" y="4604625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>
                <a:solidFill>
                  <a:schemeClr val="bg2"/>
                </a:solidFill>
              </a:defRPr>
            </a:lvl1pPr>
            <a:lvl2pPr lvl="1" rtl="0">
              <a:buNone/>
              <a:defRPr>
                <a:solidFill>
                  <a:schemeClr val="lt1"/>
                </a:solidFill>
              </a:defRPr>
            </a:lvl2pPr>
            <a:lvl3pPr lvl="2" rtl="0">
              <a:buNone/>
              <a:defRPr>
                <a:solidFill>
                  <a:schemeClr val="lt1"/>
                </a:solidFill>
              </a:defRPr>
            </a:lvl3pPr>
            <a:lvl4pPr lvl="3" rtl="0">
              <a:buNone/>
              <a:defRPr>
                <a:solidFill>
                  <a:schemeClr val="lt1"/>
                </a:solidFill>
              </a:defRPr>
            </a:lvl4pPr>
            <a:lvl5pPr lvl="4" rtl="0">
              <a:buNone/>
              <a:defRPr>
                <a:solidFill>
                  <a:schemeClr val="lt1"/>
                </a:solidFill>
              </a:defRPr>
            </a:lvl5pPr>
            <a:lvl6pPr lvl="5" rtl="0">
              <a:buNone/>
              <a:defRPr>
                <a:solidFill>
                  <a:schemeClr val="lt1"/>
                </a:solidFill>
              </a:defRPr>
            </a:lvl6pPr>
            <a:lvl7pPr lvl="6" rtl="0">
              <a:buNone/>
              <a:defRPr>
                <a:solidFill>
                  <a:schemeClr val="lt1"/>
                </a:solidFill>
              </a:defRPr>
            </a:lvl7pPr>
            <a:lvl8pPr lvl="7" rtl="0">
              <a:buNone/>
              <a:defRPr>
                <a:solidFill>
                  <a:schemeClr val="lt1"/>
                </a:solidFill>
              </a:defRPr>
            </a:lvl8pPr>
            <a:lvl9pPr lvl="8" rtl="0">
              <a:buNone/>
              <a:defRPr>
                <a:solidFill>
                  <a:schemeClr val="lt1"/>
                </a:solidFill>
              </a:defRPr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  <p:pic>
        <p:nvPicPr>
          <p:cNvPr id="4" name="Graphic 3">
            <a:extLst>
              <a:ext uri="{FF2B5EF4-FFF2-40B4-BE49-F238E27FC236}">
                <a16:creationId xmlns:a16="http://schemas.microsoft.com/office/drawing/2014/main" id="{0830759B-32F9-6DE7-5239-D78DDDABFCFA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/>
        </p:blipFill>
        <p:spPr>
          <a:xfrm>
            <a:off x="199028" y="4389007"/>
            <a:ext cx="1414620" cy="862919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24;p4">
            <a:extLst>
              <a:ext uri="{FF2B5EF4-FFF2-40B4-BE49-F238E27FC236}">
                <a16:creationId xmlns:a16="http://schemas.microsoft.com/office/drawing/2014/main" id="{49D136C1-ED83-77FA-87EE-D9A2F465A3A0}"/>
              </a:ext>
            </a:extLst>
          </p:cNvPr>
          <p:cNvSpPr txBox="1">
            <a:spLocks/>
          </p:cNvSpPr>
          <p:nvPr userDrawn="1"/>
        </p:nvSpPr>
        <p:spPr>
          <a:xfrm>
            <a:off x="8430417" y="4604624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000" b="0" i="0" u="none" strike="noStrike" cap="none">
                <a:solidFill>
                  <a:schemeClr val="bg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 dirty="0"/>
          </a:p>
        </p:txBody>
      </p:sp>
      <p:pic>
        <p:nvPicPr>
          <p:cNvPr id="3" name="Graphic 2">
            <a:extLst>
              <a:ext uri="{FF2B5EF4-FFF2-40B4-BE49-F238E27FC236}">
                <a16:creationId xmlns:a16="http://schemas.microsoft.com/office/drawing/2014/main" id="{2A385652-4BBC-9B3F-880A-D5F54C34729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199028" y="4389007"/>
            <a:ext cx="1414620" cy="862919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None/>
              <a:defRPr sz="2800">
                <a:solidFill>
                  <a:schemeClr val="accen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None/>
              <a:defRPr sz="2800">
                <a:solidFill>
                  <a:schemeClr val="accen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None/>
              <a:defRPr sz="2800">
                <a:solidFill>
                  <a:schemeClr val="accen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None/>
              <a:defRPr sz="2800">
                <a:solidFill>
                  <a:schemeClr val="accen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None/>
              <a:defRPr sz="2800">
                <a:solidFill>
                  <a:schemeClr val="accen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None/>
              <a:defRPr sz="2800">
                <a:solidFill>
                  <a:schemeClr val="accen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None/>
              <a:defRPr sz="2800">
                <a:solidFill>
                  <a:schemeClr val="accen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None/>
              <a:defRPr sz="2800">
                <a:solidFill>
                  <a:schemeClr val="accen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None/>
              <a:defRPr sz="2800">
                <a:solidFill>
                  <a:schemeClr val="accent1"/>
                </a:solidFill>
              </a:defRPr>
            </a:lvl9pPr>
          </a:lstStyle>
          <a:p>
            <a:endParaRPr dirty="0"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5" r:id="rId3"/>
    <p:sldLayoutId id="2147483650" r:id="rId4"/>
    <p:sldLayoutId id="2147483651" r:id="rId5"/>
    <p:sldLayoutId id="2147483652" r:id="rId6"/>
    <p:sldLayoutId id="2147483653" r:id="rId7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chemeClr val="tx1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1BD317C6-C613-C436-A4E5-90F67C36ACF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ubtitle 3">
            <a:extLst>
              <a:ext uri="{FF2B5EF4-FFF2-40B4-BE49-F238E27FC236}">
                <a16:creationId xmlns:a16="http://schemas.microsoft.com/office/drawing/2014/main" id="{7C0E09CD-3420-5B42-E889-851F02E49A4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E247B7F-1E50-E171-CC9E-95A804A73315}"/>
              </a:ext>
            </a:extLst>
          </p:cNvPr>
          <p:cNvSpPr txBox="1"/>
          <p:nvPr/>
        </p:nvSpPr>
        <p:spPr>
          <a:xfrm>
            <a:off x="2429465" y="4704250"/>
            <a:ext cx="10502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400" dirty="0">
                <a:solidFill>
                  <a:schemeClr val="bg1"/>
                </a:solidFill>
              </a:rPr>
              <a:t>@handle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9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" name="Google Shape;56;p10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31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2" name="Google Shape;62;p1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31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endParaRPr/>
          </a:p>
        </p:txBody>
      </p:sp>
      <p:sp>
        <p:nvSpPr>
          <p:cNvPr id="63" name="Google Shape;63;p11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31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2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07178072"/>
      </p:ext>
    </p:extLst>
  </p:cSld>
  <p:clrMapOvr>
    <a:masterClrMapping/>
  </p:clrMapOvr>
</p:sld>
</file>

<file path=ppt/theme/theme1.xml><?xml version="1.0" encoding="utf-8"?>
<a:theme xmlns:a="http://schemas.openxmlformats.org/drawingml/2006/main" name="OSSNA24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AD1D4A"/>
      </a:accent1>
      <a:accent2>
        <a:srgbClr val="D43F5B"/>
      </a:accent2>
      <a:accent3>
        <a:srgbClr val="F6D110"/>
      </a:accent3>
      <a:accent4>
        <a:srgbClr val="333333"/>
      </a:accent4>
      <a:accent5>
        <a:srgbClr val="FFFFFF"/>
      </a:accent5>
      <a:accent6>
        <a:srgbClr val="999999"/>
      </a:accent6>
      <a:hlink>
        <a:srgbClr val="AD1D4A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</TotalTime>
  <Words>2</Words>
  <Application>Microsoft Macintosh PowerPoint</Application>
  <PresentationFormat>On-screen Show (16:9)</PresentationFormat>
  <Paragraphs>1</Paragraphs>
  <Slides>7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9" baseType="lpstr">
      <vt:lpstr>Arial</vt:lpstr>
      <vt:lpstr>OSSNA24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jcrowley@linuxfoundation.org</cp:lastModifiedBy>
  <cp:revision>6</cp:revision>
  <dcterms:modified xsi:type="dcterms:W3CDTF">2024-07-29T15:10:13Z</dcterms:modified>
</cp:coreProperties>
</file>