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C3"/>
    <a:srgbClr val="002F49"/>
    <a:srgbClr val="400049"/>
    <a:srgbClr val="DE5AFF"/>
    <a:srgbClr val="BE3AEF"/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/>
    <p:restoredTop sz="94694"/>
  </p:normalViewPr>
  <p:slideViewPr>
    <p:cSldViewPr snapToGrid="0">
      <p:cViewPr varScale="1">
        <p:scale>
          <a:sx n="161" d="100"/>
          <a:sy n="161" d="100"/>
        </p:scale>
        <p:origin x="800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00A3C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BF6195B-B24C-8448-C660-0A7399A98C9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401430" y="344280"/>
            <a:ext cx="2898360" cy="563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3"/>
          <p:cNvPicPr preferRelativeResize="0"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40381" y="4673306"/>
            <a:ext cx="1748152" cy="33964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3"/>
          <p:cNvPicPr preferRelativeResize="0"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293815" y="1921019"/>
            <a:ext cx="6556369" cy="12738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2518" y="4558392"/>
            <a:ext cx="2501805" cy="4860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84C3AD0-141B-731F-E277-AB9FFD6428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2518" y="4558392"/>
            <a:ext cx="2501805" cy="4860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6197BD3-E394-8D53-55FA-0B59C3670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2518" y="4558392"/>
            <a:ext cx="2501805" cy="4860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9B806B9-5DBB-4854-01FF-5838B251D4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22518" y="4558392"/>
            <a:ext cx="2501805" cy="4860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</Words>
  <Application>Microsoft Macintosh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jcrowley@linuxfoundation.org</cp:lastModifiedBy>
  <cp:revision>5</cp:revision>
  <dcterms:modified xsi:type="dcterms:W3CDTF">2024-07-29T15:10:23Z</dcterms:modified>
</cp:coreProperties>
</file>