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hXdVxkEicljWUNRxinYqJsi05M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bg>
      <p:bgPr>
        <a:gradFill>
          <a:gsLst>
            <a:gs pos="0">
              <a:srgbClr val="002A67"/>
            </a:gs>
            <a:gs pos="100000">
              <a:schemeClr val="accent4"/>
            </a:gs>
          </a:gsLst>
          <a:lin ang="16200038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1" name="Google Shape;11;p9"/>
          <p:cNvPicPr preferRelativeResize="0"/>
          <p:nvPr/>
        </p:nvPicPr>
        <p:blipFill rotWithShape="1">
          <a:blip r:embed="rId2">
            <a:alphaModFix/>
          </a:blip>
          <a:srcRect b="38461" l="0" r="0" t="0"/>
          <a:stretch/>
        </p:blipFill>
        <p:spPr>
          <a:xfrm>
            <a:off x="139025" y="5156375"/>
            <a:ext cx="11913950" cy="170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0425" y="1491612"/>
            <a:ext cx="8738749" cy="302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002A67"/>
            </a:gs>
            <a:gs pos="100000">
              <a:schemeClr val="accent4"/>
            </a:gs>
          </a:gsLst>
          <a:lin ang="16200038" scaled="0"/>
        </a:gra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/>
          <p:nvPr>
            <p:ph type="ctrTitle"/>
          </p:nvPr>
        </p:nvSpPr>
        <p:spPr>
          <a:xfrm>
            <a:off x="838200" y="1412509"/>
            <a:ext cx="105918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" type="subTitle"/>
          </p:nvPr>
        </p:nvSpPr>
        <p:spPr>
          <a:xfrm>
            <a:off x="838200" y="3892184"/>
            <a:ext cx="105918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2">
            <a:alphaModFix/>
          </a:blip>
          <a:srcRect b="57506" l="0" r="0" t="-2755"/>
          <a:stretch/>
        </p:blipFill>
        <p:spPr>
          <a:xfrm>
            <a:off x="140100" y="5640025"/>
            <a:ext cx="11911800" cy="1251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975" y="331857"/>
            <a:ext cx="3217823" cy="111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gradFill>
          <a:gsLst>
            <a:gs pos="0">
              <a:srgbClr val="002A67"/>
            </a:gs>
            <a:gs pos="100000">
              <a:schemeClr val="accent4"/>
            </a:gs>
          </a:gsLst>
          <a:lin ang="16200038" scaled="0"/>
        </a:gra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ctrTitle"/>
          </p:nvPr>
        </p:nvSpPr>
        <p:spPr>
          <a:xfrm>
            <a:off x="838199" y="2054348"/>
            <a:ext cx="105918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2" type="sldNum"/>
          </p:nvPr>
        </p:nvSpPr>
        <p:spPr>
          <a:xfrm>
            <a:off x="9208477" y="617676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22" name="Google Shape;22;p11"/>
          <p:cNvPicPr preferRelativeResize="0"/>
          <p:nvPr/>
        </p:nvPicPr>
        <p:blipFill rotWithShape="1">
          <a:blip r:embed="rId2">
            <a:alphaModFix/>
          </a:blip>
          <a:srcRect b="61856" l="0" r="0" t="0"/>
          <a:stretch/>
        </p:blipFill>
        <p:spPr>
          <a:xfrm>
            <a:off x="2263975" y="5995844"/>
            <a:ext cx="9738950" cy="86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875" y="6031874"/>
            <a:ext cx="1891820" cy="6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gradFill>
          <a:gsLst>
            <a:gs pos="0">
              <a:srgbClr val="002A67"/>
            </a:gs>
            <a:gs pos="100000">
              <a:schemeClr val="accent4"/>
            </a:gs>
          </a:gsLst>
          <a:lin ang="5400000" scaled="0"/>
        </a:gra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/>
          <p:nvPr/>
        </p:nvSpPr>
        <p:spPr>
          <a:xfrm>
            <a:off x="0" y="0"/>
            <a:ext cx="12192000" cy="6176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2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369277" y="1808041"/>
            <a:ext cx="11544300" cy="4170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9208477" y="617686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29" name="Google Shape;29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4650" y="6288154"/>
            <a:ext cx="1369201" cy="47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2"/>
          <p:cNvPicPr preferRelativeResize="0"/>
          <p:nvPr/>
        </p:nvPicPr>
        <p:blipFill rotWithShape="1">
          <a:blip r:embed="rId3">
            <a:alphaModFix/>
          </a:blip>
          <a:srcRect b="62567" l="0" r="0" t="0"/>
          <a:stretch/>
        </p:blipFill>
        <p:spPr>
          <a:xfrm>
            <a:off x="1882975" y="6248100"/>
            <a:ext cx="7020325" cy="6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2"/>
          <p:cNvPicPr preferRelativeResize="0"/>
          <p:nvPr/>
        </p:nvPicPr>
        <p:blipFill rotWithShape="1">
          <a:blip r:embed="rId3">
            <a:alphaModFix/>
          </a:blip>
          <a:srcRect b="62567" l="0" r="50330" t="0"/>
          <a:stretch/>
        </p:blipFill>
        <p:spPr>
          <a:xfrm>
            <a:off x="8704975" y="6248100"/>
            <a:ext cx="3487025" cy="60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lumn">
  <p:cSld name="2 Column">
    <p:bg>
      <p:bgPr>
        <a:gradFill>
          <a:gsLst>
            <a:gs pos="0">
              <a:srgbClr val="002A67"/>
            </a:gs>
            <a:gs pos="100000">
              <a:schemeClr val="accent4"/>
            </a:gs>
          </a:gsLst>
          <a:lin ang="5400000" scaled="0"/>
        </a:gra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/>
          <p:nvPr/>
        </p:nvSpPr>
        <p:spPr>
          <a:xfrm>
            <a:off x="0" y="0"/>
            <a:ext cx="12192000" cy="6176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3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9208477" y="617686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369277" y="1825625"/>
            <a:ext cx="5556738" cy="4197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2" type="body"/>
          </p:nvPr>
        </p:nvSpPr>
        <p:spPr>
          <a:xfrm>
            <a:off x="6265987" y="1825625"/>
            <a:ext cx="5647590" cy="4197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" name="Google Shape;38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4650" y="6288154"/>
            <a:ext cx="1369201" cy="47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3"/>
          <p:cNvPicPr preferRelativeResize="0"/>
          <p:nvPr/>
        </p:nvPicPr>
        <p:blipFill rotWithShape="1">
          <a:blip r:embed="rId3">
            <a:alphaModFix/>
          </a:blip>
          <a:srcRect b="62567" l="0" r="0" t="0"/>
          <a:stretch/>
        </p:blipFill>
        <p:spPr>
          <a:xfrm>
            <a:off x="1882975" y="6248100"/>
            <a:ext cx="7020325" cy="6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3"/>
          <p:cNvPicPr preferRelativeResize="0"/>
          <p:nvPr/>
        </p:nvPicPr>
        <p:blipFill rotWithShape="1">
          <a:blip r:embed="rId3">
            <a:alphaModFix/>
          </a:blip>
          <a:srcRect b="62567" l="0" r="50330" t="0"/>
          <a:stretch/>
        </p:blipFill>
        <p:spPr>
          <a:xfrm>
            <a:off x="8704975" y="6248100"/>
            <a:ext cx="3487025" cy="60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gradFill>
          <a:gsLst>
            <a:gs pos="0">
              <a:srgbClr val="002A67"/>
            </a:gs>
            <a:gs pos="100000">
              <a:schemeClr val="accent4"/>
            </a:gs>
          </a:gsLst>
          <a:lin ang="5400000" scaled="0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/>
          <p:nvPr/>
        </p:nvSpPr>
        <p:spPr>
          <a:xfrm>
            <a:off x="0" y="0"/>
            <a:ext cx="12192000" cy="6176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4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9208477" y="617686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45" name="Google Shape;45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4650" y="6288154"/>
            <a:ext cx="1369201" cy="47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4"/>
          <p:cNvPicPr preferRelativeResize="0"/>
          <p:nvPr/>
        </p:nvPicPr>
        <p:blipFill rotWithShape="1">
          <a:blip r:embed="rId3">
            <a:alphaModFix/>
          </a:blip>
          <a:srcRect b="62567" l="0" r="0" t="0"/>
          <a:stretch/>
        </p:blipFill>
        <p:spPr>
          <a:xfrm>
            <a:off x="1882975" y="6248100"/>
            <a:ext cx="7020325" cy="6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4"/>
          <p:cNvPicPr preferRelativeResize="0"/>
          <p:nvPr/>
        </p:nvPicPr>
        <p:blipFill rotWithShape="1">
          <a:blip r:embed="rId3">
            <a:alphaModFix/>
          </a:blip>
          <a:srcRect b="62567" l="0" r="50330" t="0"/>
          <a:stretch/>
        </p:blipFill>
        <p:spPr>
          <a:xfrm>
            <a:off x="8704975" y="6248100"/>
            <a:ext cx="3487025" cy="60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i="0" sz="4400" u="none" cap="none" strike="noStrik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69277" y="1808041"/>
            <a:ext cx="11544300" cy="4170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ctrTitle"/>
          </p:nvPr>
        </p:nvSpPr>
        <p:spPr>
          <a:xfrm>
            <a:off x="838200" y="1412509"/>
            <a:ext cx="105918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"/>
          <p:cNvSpPr txBox="1"/>
          <p:nvPr>
            <p:ph idx="1" type="subTitle"/>
          </p:nvPr>
        </p:nvSpPr>
        <p:spPr>
          <a:xfrm>
            <a:off x="838200" y="3892184"/>
            <a:ext cx="105918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/>
          <p:nvPr>
            <p:ph type="ctrTitle"/>
          </p:nvPr>
        </p:nvSpPr>
        <p:spPr>
          <a:xfrm>
            <a:off x="838199" y="2054348"/>
            <a:ext cx="105918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4"/>
          <p:cNvSpPr txBox="1"/>
          <p:nvPr>
            <p:ph idx="1" type="body"/>
          </p:nvPr>
        </p:nvSpPr>
        <p:spPr>
          <a:xfrm>
            <a:off x="369277" y="1808041"/>
            <a:ext cx="11544300" cy="4170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 txBox="1"/>
          <p:nvPr>
            <p:ph idx="1" type="body"/>
          </p:nvPr>
        </p:nvSpPr>
        <p:spPr>
          <a:xfrm>
            <a:off x="369277" y="1825625"/>
            <a:ext cx="5556738" cy="4197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 txBox="1"/>
          <p:nvPr>
            <p:ph idx="2" type="body"/>
          </p:nvPr>
        </p:nvSpPr>
        <p:spPr>
          <a:xfrm>
            <a:off x="6265987" y="1825625"/>
            <a:ext cx="5647590" cy="4197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 txBox="1"/>
          <p:nvPr>
            <p:ph type="title"/>
          </p:nvPr>
        </p:nvSpPr>
        <p:spPr>
          <a:xfrm>
            <a:off x="369277" y="347541"/>
            <a:ext cx="11544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RISCV SUMMIT">
      <a:dk1>
        <a:srgbClr val="000000"/>
      </a:dk1>
      <a:lt1>
        <a:srgbClr val="FFFFFF"/>
      </a:lt1>
      <a:dk2>
        <a:srgbClr val="7F7F7F"/>
      </a:dk2>
      <a:lt2>
        <a:srgbClr val="E7E6E6"/>
      </a:lt2>
      <a:accent1>
        <a:srgbClr val="F8AF1C"/>
      </a:accent1>
      <a:accent2>
        <a:srgbClr val="231F20"/>
      </a:accent2>
      <a:accent3>
        <a:srgbClr val="0054CE"/>
      </a:accent3>
      <a:accent4>
        <a:srgbClr val="1675D3"/>
      </a:accent4>
      <a:accent5>
        <a:srgbClr val="000000"/>
      </a:accent5>
      <a:accent6>
        <a:srgbClr val="A5A5A5"/>
      </a:accent6>
      <a:hlink>
        <a:srgbClr val="F8AF1C"/>
      </a:hlink>
      <a:folHlink>
        <a:srgbClr val="F8AF1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2024-03-15T20:35:15Z</dcterms:created>
  <dc:creator>Craig Ross</dc:creator>
</cp:coreProperties>
</file>