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F71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23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upply chain day&#10;&#10;Description automatically generated">
            <a:extLst>
              <a:ext uri="{FF2B5EF4-FFF2-40B4-BE49-F238E27FC236}">
                <a16:creationId xmlns:a16="http://schemas.microsoft.com/office/drawing/2014/main" id="{53421F38-456C-6994-642B-66554C03D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EA56145-F57F-9DCD-F0A7-DE4846452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orange background&#10;&#10;Description automatically generated with medium confidence">
            <a:extLst>
              <a:ext uri="{FF2B5EF4-FFF2-40B4-BE49-F238E27FC236}">
                <a16:creationId xmlns:a16="http://schemas.microsoft.com/office/drawing/2014/main" id="{B81396E2-E0ED-1604-E01F-678CACF10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F19F944-521B-A9CF-D6FD-AC3D00DD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8339" y="129209"/>
            <a:ext cx="2054303" cy="12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2D2F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2D2F71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2D2F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D2F7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347069" y="-153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2D2F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D2F7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54" y="2462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2D2F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D2F7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798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Macintosh PowerPoint</Application>
  <PresentationFormat>Widescreen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2</cp:revision>
  <dcterms:created xsi:type="dcterms:W3CDTF">2019-07-29T21:37:05Z</dcterms:created>
  <dcterms:modified xsi:type="dcterms:W3CDTF">2024-08-21T20:14:51Z</dcterms:modified>
</cp:coreProperties>
</file>