
<file path=[Content_Types].xml><?xml version="1.0" encoding="utf-8"?>
<Types xmlns="http://schemas.openxmlformats.org/package/2006/content-types">
  <Default Extension="fntdata" ContentType="application/x-fontdata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5"/>
  </p:notesMasterIdLst>
  <p:sldIdLst>
    <p:sldId id="256" r:id="rId2"/>
    <p:sldId id="257" r:id="rId3"/>
    <p:sldId id="258" r:id="rId4"/>
  </p:sldIdLst>
  <p:sldSz cx="9144000" cy="5143500" type="screen16x9"/>
  <p:notesSz cx="6858000" cy="9144000"/>
  <p:embeddedFontLst>
    <p:embeddedFont>
      <p:font typeface="Open Sans Medium" pitchFamily="2" charset="0"/>
      <p:regular r:id="rId6"/>
      <p:bold r:id="rId7"/>
      <p:italic r:id="rId8"/>
      <p:boldItalic r:id="rId9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1"/>
    <p:restoredTop sz="94624"/>
  </p:normalViewPr>
  <p:slideViewPr>
    <p:cSldViewPr snapToGrid="0">
      <p:cViewPr varScale="1">
        <p:scale>
          <a:sx n="148" d="100"/>
          <a:sy n="148" d="100"/>
        </p:scale>
        <p:origin x="704" y="18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3.fntdata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font" Target="fonts/font2.fntdata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1.fntdata"/><Relationship Id="rId11" Type="http://schemas.openxmlformats.org/officeDocument/2006/relationships/viewProps" Target="viewProps.xml"/><Relationship Id="rId5" Type="http://schemas.openxmlformats.org/officeDocument/2006/relationships/notesMaster" Target="notesMasters/notesMaster1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font" Target="fonts/font4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g2fdd9181454_0_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Google Shape;57;g2fdd9181454_0_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2fdd9181454_0_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2fdd9181454_0_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940076" y="266675"/>
            <a:ext cx="7416250" cy="45422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4"/>
          <p:cNvSpPr txBox="1">
            <a:spLocks noGrp="1"/>
          </p:cNvSpPr>
          <p:nvPr>
            <p:ph type="ctrTitle"/>
          </p:nvPr>
        </p:nvSpPr>
        <p:spPr>
          <a:xfrm>
            <a:off x="604503" y="1589600"/>
            <a:ext cx="5269200" cy="1269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lt1"/>
                </a:solidFill>
                <a:latin typeface="Open Sans Medium"/>
                <a:ea typeface="Open Sans Medium"/>
                <a:cs typeface="Open Sans Medium"/>
                <a:sym typeface="Open Sans Medium"/>
              </a:rPr>
              <a:t>Title</a:t>
            </a:r>
            <a:endParaRPr>
              <a:solidFill>
                <a:schemeClr val="lt1"/>
              </a:solidFill>
              <a:latin typeface="Open Sans Medium"/>
              <a:ea typeface="Open Sans Medium"/>
              <a:cs typeface="Open Sans Medium"/>
              <a:sym typeface="Open Sans Medium"/>
            </a:endParaRPr>
          </a:p>
        </p:txBody>
      </p:sp>
      <p:pic>
        <p:nvPicPr>
          <p:cNvPr id="60" name="Google Shape;60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6129776" y="-47050"/>
            <a:ext cx="2842727" cy="1741101"/>
          </a:xfrm>
          <a:prstGeom prst="rect">
            <a:avLst/>
          </a:prstGeom>
          <a:noFill/>
          <a:ln>
            <a:noFill/>
          </a:ln>
        </p:spPr>
      </p:pic>
      <p:sp>
        <p:nvSpPr>
          <p:cNvPr id="61" name="Google Shape;61;p14"/>
          <p:cNvSpPr txBox="1">
            <a:spLocks noGrp="1"/>
          </p:cNvSpPr>
          <p:nvPr>
            <p:ph type="ctrTitle"/>
          </p:nvPr>
        </p:nvSpPr>
        <p:spPr>
          <a:xfrm>
            <a:off x="701950" y="2737000"/>
            <a:ext cx="5269200" cy="6039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>
                <a:solidFill>
                  <a:schemeClr val="lt1"/>
                </a:solidFill>
                <a:latin typeface="Open Sans Medium"/>
                <a:ea typeface="Open Sans Medium"/>
                <a:cs typeface="Open Sans Medium"/>
                <a:sym typeface="Open Sans Medium"/>
              </a:rPr>
              <a:t>Speaker Name</a:t>
            </a:r>
            <a:endParaRPr sz="3000">
              <a:solidFill>
                <a:schemeClr val="lt1"/>
              </a:solidFill>
              <a:latin typeface="Open Sans Medium"/>
              <a:ea typeface="Open Sans Medium"/>
              <a:cs typeface="Open Sans Medium"/>
              <a:sym typeface="Open Sans Medium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Google Shape;66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640606" y="-62475"/>
            <a:ext cx="2284123" cy="1398974"/>
          </a:xfrm>
          <a:prstGeom prst="rect">
            <a:avLst/>
          </a:prstGeom>
          <a:noFill/>
          <a:ln>
            <a:noFill/>
          </a:ln>
        </p:spPr>
      </p:pic>
      <p:sp>
        <p:nvSpPr>
          <p:cNvPr id="67" name="Google Shape;67;p15"/>
          <p:cNvSpPr txBox="1">
            <a:spLocks noGrp="1"/>
          </p:cNvSpPr>
          <p:nvPr>
            <p:ph type="ctrTitle"/>
          </p:nvPr>
        </p:nvSpPr>
        <p:spPr>
          <a:xfrm>
            <a:off x="337352" y="424313"/>
            <a:ext cx="2563800" cy="425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rgbClr val="434343"/>
                </a:solidFill>
                <a:latin typeface="Open Sans Medium"/>
                <a:ea typeface="Open Sans Medium"/>
                <a:cs typeface="Open Sans Medium"/>
                <a:sym typeface="Open Sans Medium"/>
              </a:rPr>
              <a:t>Content</a:t>
            </a:r>
            <a:endParaRPr sz="1800">
              <a:solidFill>
                <a:srgbClr val="434343"/>
              </a:solidFill>
              <a:latin typeface="Open Sans Medium"/>
              <a:ea typeface="Open Sans Medium"/>
              <a:cs typeface="Open Sans Medium"/>
              <a:sym typeface="Open Sans Medium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</Words>
  <Application>Microsoft Macintosh PowerPoint</Application>
  <PresentationFormat>On-screen Show (16:9)</PresentationFormat>
  <Paragraphs>3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Open Sans Medium</vt:lpstr>
      <vt:lpstr>Arial</vt:lpstr>
      <vt:lpstr>Simple Light</vt:lpstr>
      <vt:lpstr>PowerPoint Presentation</vt:lpstr>
      <vt:lpstr>Title</vt:lpstr>
      <vt:lpstr>Content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ModifiedBy>jcrowley@linuxfoundation.org</cp:lastModifiedBy>
  <cp:revision>1</cp:revision>
  <dcterms:modified xsi:type="dcterms:W3CDTF">2024-09-11T20:19:59Z</dcterms:modified>
</cp:coreProperties>
</file>