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Open Sans Medium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24"/>
  </p:normalViewPr>
  <p:slideViewPr>
    <p:cSldViewPr snapToGrid="0">
      <p:cViewPr varScale="1">
        <p:scale>
          <a:sx n="148" d="100"/>
          <a:sy n="148" d="100"/>
        </p:scale>
        <p:origin x="70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fdd918145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fdd918145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fdd918145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fdd918145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0076" y="266675"/>
            <a:ext cx="7416250" cy="4542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604503" y="1589600"/>
            <a:ext cx="5269200" cy="12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Title</a:t>
            </a:r>
            <a:endParaRPr>
              <a:solidFill>
                <a:schemeClr val="lt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9776" y="-47050"/>
            <a:ext cx="2842727" cy="174110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701950" y="2737000"/>
            <a:ext cx="5269200" cy="60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Speaker Name</a:t>
            </a:r>
            <a:endParaRPr sz="3000">
              <a:solidFill>
                <a:schemeClr val="lt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0606" y="-62475"/>
            <a:ext cx="2284123" cy="139897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37352" y="424313"/>
            <a:ext cx="2563800" cy="42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Content</a:t>
            </a:r>
            <a:endParaRPr sz="1800">
              <a:solidFill>
                <a:srgbClr val="434343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On-screen Show (16:9)</PresentationFormat>
  <Paragraphs>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Open Sans Medium</vt:lpstr>
      <vt:lpstr>Arial</vt:lpstr>
      <vt:lpstr>Simple Light</vt:lpstr>
      <vt:lpstr>PowerPoint Presentation</vt:lpstr>
      <vt:lpstr>Title</vt:lpstr>
      <vt:lpstr>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jcrowley@linuxfoundation.org</cp:lastModifiedBy>
  <cp:revision>1</cp:revision>
  <dcterms:modified xsi:type="dcterms:W3CDTF">2024-09-11T20:19:59Z</dcterms:modified>
</cp:coreProperties>
</file>