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5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embeddedFontLst>
    <p:embeddedFont>
      <p:font typeface="Open Sans Medium" pitchFamily="2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b20129f42d_0_1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b20129f42d_0_1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b20129f42d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b20129f42d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08fcdae824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08fcdae824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308fcdae824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308fcdae824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08fcdae824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08fcdae824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b20129f42d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b20129f42d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" type="title">
  <p:cSld name="TITLE">
    <p:bg>
      <p:bgPr>
        <a:gradFill>
          <a:gsLst>
            <a:gs pos="0">
              <a:srgbClr val="FCAE1A"/>
            </a:gs>
            <a:gs pos="100000">
              <a:srgbClr val="FFF4D0"/>
            </a:gs>
          </a:gsLst>
          <a:lin ang="5400012" scaled="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6650" y="207825"/>
            <a:ext cx="9150648" cy="493567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265200" y="1093150"/>
            <a:ext cx="8742300" cy="22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401700" y="3142850"/>
            <a:ext cx="8742300" cy="98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pic>
        <p:nvPicPr>
          <p:cNvPr id="13" name="Google Shape;13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1425" y="102651"/>
            <a:ext cx="3697910" cy="87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2">
  <p:cSld name="TITLE_2">
    <p:bg>
      <p:bgPr>
        <a:gradFill>
          <a:gsLst>
            <a:gs pos="0">
              <a:srgbClr val="FCAE1A"/>
            </a:gs>
            <a:gs pos="100000">
              <a:srgbClr val="FFF4D0"/>
            </a:gs>
          </a:gsLst>
          <a:lin ang="5400012" scaled="0"/>
        </a:gra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6650" y="207825"/>
            <a:ext cx="9150648" cy="4935675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530375" y="1205500"/>
            <a:ext cx="5082000" cy="2294400"/>
          </a:xfrm>
          <a:prstGeom prst="rect">
            <a:avLst/>
          </a:prstGeom>
          <a:solidFill>
            <a:srgbClr val="000000">
              <a:alpha val="24680"/>
            </a:srgbClr>
          </a:solidFill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530375" y="3613075"/>
            <a:ext cx="5082000" cy="987900"/>
          </a:xfrm>
          <a:prstGeom prst="rect">
            <a:avLst/>
          </a:prstGeom>
          <a:solidFill>
            <a:srgbClr val="000000">
              <a:alpha val="24680"/>
            </a:srgbClr>
          </a:solidFill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pic>
        <p:nvPicPr>
          <p:cNvPr id="18" name="Google Shape;18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1425" y="102651"/>
            <a:ext cx="3697910" cy="87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Dark">
  <p:cSld name="TITLE_2_1">
    <p:bg>
      <p:bgPr>
        <a:gradFill>
          <a:gsLst>
            <a:gs pos="0">
              <a:srgbClr val="FCAE1A"/>
            </a:gs>
            <a:gs pos="100000">
              <a:srgbClr val="FFF4D0"/>
            </a:gs>
          </a:gsLst>
          <a:lin ang="5400012" scaled="0"/>
        </a:gra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6650" y="207825"/>
            <a:ext cx="9150648" cy="4935675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0" y="2150850"/>
            <a:ext cx="9144000" cy="841800"/>
          </a:xfrm>
          <a:prstGeom prst="rect">
            <a:avLst/>
          </a:prstGeom>
          <a:solidFill>
            <a:srgbClr val="000000">
              <a:alpha val="24680"/>
            </a:srgbClr>
          </a:solidFill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3" name="Google Shape;23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1425" y="102651"/>
            <a:ext cx="3697910" cy="87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gradFill>
          <a:gsLst>
            <a:gs pos="0">
              <a:srgbClr val="FCAE1A"/>
            </a:gs>
            <a:gs pos="100000">
              <a:srgbClr val="FFF4D0"/>
            </a:gs>
          </a:gsLst>
          <a:lin ang="5400012" scaled="0"/>
        </a:grad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5"/>
          <p:cNvPicPr preferRelativeResize="0"/>
          <p:nvPr/>
        </p:nvPicPr>
        <p:blipFill rotWithShape="1">
          <a:blip r:embed="rId2">
            <a:alphaModFix/>
          </a:blip>
          <a:srcRect t="15884" b="67847"/>
          <a:stretch/>
        </p:blipFill>
        <p:spPr>
          <a:xfrm>
            <a:off x="-3325" y="4340550"/>
            <a:ext cx="9150648" cy="80295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5"/>
          <p:cNvSpPr/>
          <p:nvPr/>
        </p:nvSpPr>
        <p:spPr>
          <a:xfrm>
            <a:off x="0" y="0"/>
            <a:ext cx="9144000" cy="4030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dk1"/>
                </a:solidFill>
              </a:defRPr>
            </a:lvl1pPr>
            <a:lvl2pPr lvl="1">
              <a:buNone/>
              <a:defRPr>
                <a:solidFill>
                  <a:schemeClr val="dk1"/>
                </a:solidFill>
              </a:defRPr>
            </a:lvl2pPr>
            <a:lvl3pPr lvl="2">
              <a:buNone/>
              <a:defRPr>
                <a:solidFill>
                  <a:schemeClr val="dk1"/>
                </a:solidFill>
              </a:defRPr>
            </a:lvl3pPr>
            <a:lvl4pPr lvl="3">
              <a:buNone/>
              <a:defRPr>
                <a:solidFill>
                  <a:schemeClr val="dk1"/>
                </a:solidFill>
              </a:defRPr>
            </a:lvl4pPr>
            <a:lvl5pPr lvl="4">
              <a:buNone/>
              <a:defRPr>
                <a:solidFill>
                  <a:schemeClr val="dk1"/>
                </a:solidFill>
              </a:defRPr>
            </a:lvl5pPr>
            <a:lvl6pPr lvl="5">
              <a:buNone/>
              <a:defRPr>
                <a:solidFill>
                  <a:schemeClr val="dk1"/>
                </a:solidFill>
              </a:defRPr>
            </a:lvl6pPr>
            <a:lvl7pPr lvl="6">
              <a:buNone/>
              <a:defRPr>
                <a:solidFill>
                  <a:schemeClr val="dk1"/>
                </a:solidFill>
              </a:defRPr>
            </a:lvl7pPr>
            <a:lvl8pPr lvl="7">
              <a:buNone/>
              <a:defRPr>
                <a:solidFill>
                  <a:schemeClr val="dk1"/>
                </a:solidFill>
              </a:defRPr>
            </a:lvl8pPr>
            <a:lvl9pPr lvl="8">
              <a:buNone/>
              <a:defRPr>
                <a:solidFill>
                  <a:schemeClr val="dk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0" name="Google Shape;30;p5"/>
          <p:cNvSpPr/>
          <p:nvPr/>
        </p:nvSpPr>
        <p:spPr>
          <a:xfrm>
            <a:off x="0" y="4030500"/>
            <a:ext cx="9144000" cy="632700"/>
          </a:xfrm>
          <a:prstGeom prst="rect">
            <a:avLst/>
          </a:prstGeom>
          <a:gradFill>
            <a:gsLst>
              <a:gs pos="0">
                <a:schemeClr val="lt1"/>
              </a:gs>
              <a:gs pos="50000">
                <a:srgbClr val="FFFFFF"/>
              </a:gs>
              <a:gs pos="100000">
                <a:srgbClr val="FFFFFF">
                  <a:alpha val="0"/>
                </a:srgbClr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1" name="Google Shape;31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4513513"/>
            <a:ext cx="1933850" cy="457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Column">
  <p:cSld name="TITLE_AND_BODY_1">
    <p:bg>
      <p:bgPr>
        <a:gradFill>
          <a:gsLst>
            <a:gs pos="0">
              <a:srgbClr val="FCAE1A"/>
            </a:gs>
            <a:gs pos="100000">
              <a:srgbClr val="FFF4D0"/>
            </a:gs>
          </a:gsLst>
          <a:lin ang="5400012" scaled="0"/>
        </a:gradFill>
        <a:effectLst/>
      </p:bgPr>
    </p:bg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6"/>
          <p:cNvPicPr preferRelativeResize="0"/>
          <p:nvPr/>
        </p:nvPicPr>
        <p:blipFill rotWithShape="1">
          <a:blip r:embed="rId2">
            <a:alphaModFix/>
          </a:blip>
          <a:srcRect t="15884" b="67847"/>
          <a:stretch/>
        </p:blipFill>
        <p:spPr>
          <a:xfrm>
            <a:off x="-3325" y="4340550"/>
            <a:ext cx="9150648" cy="802950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6"/>
          <p:cNvSpPr/>
          <p:nvPr/>
        </p:nvSpPr>
        <p:spPr>
          <a:xfrm>
            <a:off x="0" y="0"/>
            <a:ext cx="9144000" cy="4030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dk1"/>
                </a:solidFill>
              </a:defRPr>
            </a:lvl1pPr>
            <a:lvl2pPr lvl="1">
              <a:buNone/>
              <a:defRPr>
                <a:solidFill>
                  <a:schemeClr val="dk1"/>
                </a:solidFill>
              </a:defRPr>
            </a:lvl2pPr>
            <a:lvl3pPr lvl="2">
              <a:buNone/>
              <a:defRPr>
                <a:solidFill>
                  <a:schemeClr val="dk1"/>
                </a:solidFill>
              </a:defRPr>
            </a:lvl3pPr>
            <a:lvl4pPr lvl="3">
              <a:buNone/>
              <a:defRPr>
                <a:solidFill>
                  <a:schemeClr val="dk1"/>
                </a:solidFill>
              </a:defRPr>
            </a:lvl4pPr>
            <a:lvl5pPr lvl="4">
              <a:buNone/>
              <a:defRPr>
                <a:solidFill>
                  <a:schemeClr val="dk1"/>
                </a:solidFill>
              </a:defRPr>
            </a:lvl5pPr>
            <a:lvl6pPr lvl="5">
              <a:buNone/>
              <a:defRPr>
                <a:solidFill>
                  <a:schemeClr val="dk1"/>
                </a:solidFill>
              </a:defRPr>
            </a:lvl6pPr>
            <a:lvl7pPr lvl="6">
              <a:buNone/>
              <a:defRPr>
                <a:solidFill>
                  <a:schemeClr val="dk1"/>
                </a:solidFill>
              </a:defRPr>
            </a:lvl7pPr>
            <a:lvl8pPr lvl="7">
              <a:buNone/>
              <a:defRPr>
                <a:solidFill>
                  <a:schemeClr val="dk1"/>
                </a:solidFill>
              </a:defRPr>
            </a:lvl8pPr>
            <a:lvl9pPr lvl="8">
              <a:buNone/>
              <a:defRPr>
                <a:solidFill>
                  <a:schemeClr val="dk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7" name="Google Shape;37;p6"/>
          <p:cNvSpPr/>
          <p:nvPr/>
        </p:nvSpPr>
        <p:spPr>
          <a:xfrm>
            <a:off x="0" y="4030500"/>
            <a:ext cx="9144000" cy="632700"/>
          </a:xfrm>
          <a:prstGeom prst="rect">
            <a:avLst/>
          </a:prstGeom>
          <a:gradFill>
            <a:gsLst>
              <a:gs pos="0">
                <a:schemeClr val="lt1"/>
              </a:gs>
              <a:gs pos="50000">
                <a:srgbClr val="FFFFFF"/>
              </a:gs>
              <a:gs pos="100000">
                <a:srgbClr val="FFFFFF">
                  <a:alpha val="0"/>
                </a:srgbClr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8" name="Google Shape;38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4513513"/>
            <a:ext cx="1933850" cy="457025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_AND_BODY_1_1">
    <p:bg>
      <p:bgPr>
        <a:gradFill>
          <a:gsLst>
            <a:gs pos="0">
              <a:srgbClr val="FCAE1A"/>
            </a:gs>
            <a:gs pos="100000">
              <a:srgbClr val="FFF4D0"/>
            </a:gs>
          </a:gsLst>
          <a:lin ang="5400012" scaled="0"/>
        </a:gra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Google Shape;42;p7"/>
          <p:cNvPicPr preferRelativeResize="0"/>
          <p:nvPr/>
        </p:nvPicPr>
        <p:blipFill rotWithShape="1">
          <a:blip r:embed="rId2">
            <a:alphaModFix/>
          </a:blip>
          <a:srcRect t="15884" b="67847"/>
          <a:stretch/>
        </p:blipFill>
        <p:spPr>
          <a:xfrm>
            <a:off x="-3325" y="4340550"/>
            <a:ext cx="9150648" cy="802950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7"/>
          <p:cNvSpPr/>
          <p:nvPr/>
        </p:nvSpPr>
        <p:spPr>
          <a:xfrm>
            <a:off x="0" y="0"/>
            <a:ext cx="9144000" cy="4030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dk1"/>
                </a:solidFill>
              </a:defRPr>
            </a:lvl1pPr>
            <a:lvl2pPr lvl="1">
              <a:buNone/>
              <a:defRPr>
                <a:solidFill>
                  <a:schemeClr val="dk1"/>
                </a:solidFill>
              </a:defRPr>
            </a:lvl2pPr>
            <a:lvl3pPr lvl="2">
              <a:buNone/>
              <a:defRPr>
                <a:solidFill>
                  <a:schemeClr val="dk1"/>
                </a:solidFill>
              </a:defRPr>
            </a:lvl3pPr>
            <a:lvl4pPr lvl="3">
              <a:buNone/>
              <a:defRPr>
                <a:solidFill>
                  <a:schemeClr val="dk1"/>
                </a:solidFill>
              </a:defRPr>
            </a:lvl4pPr>
            <a:lvl5pPr lvl="4">
              <a:buNone/>
              <a:defRPr>
                <a:solidFill>
                  <a:schemeClr val="dk1"/>
                </a:solidFill>
              </a:defRPr>
            </a:lvl5pPr>
            <a:lvl6pPr lvl="5">
              <a:buNone/>
              <a:defRPr>
                <a:solidFill>
                  <a:schemeClr val="dk1"/>
                </a:solidFill>
              </a:defRPr>
            </a:lvl6pPr>
            <a:lvl7pPr lvl="6">
              <a:buNone/>
              <a:defRPr>
                <a:solidFill>
                  <a:schemeClr val="dk1"/>
                </a:solidFill>
              </a:defRPr>
            </a:lvl7pPr>
            <a:lvl8pPr lvl="7">
              <a:buNone/>
              <a:defRPr>
                <a:solidFill>
                  <a:schemeClr val="dk1"/>
                </a:solidFill>
              </a:defRPr>
            </a:lvl8pPr>
            <a:lvl9pPr lvl="8">
              <a:buNone/>
              <a:defRPr>
                <a:solidFill>
                  <a:schemeClr val="dk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6" name="Google Shape;46;p7"/>
          <p:cNvSpPr/>
          <p:nvPr/>
        </p:nvSpPr>
        <p:spPr>
          <a:xfrm>
            <a:off x="0" y="4030500"/>
            <a:ext cx="9144000" cy="632700"/>
          </a:xfrm>
          <a:prstGeom prst="rect">
            <a:avLst/>
          </a:prstGeom>
          <a:gradFill>
            <a:gsLst>
              <a:gs pos="0">
                <a:schemeClr val="lt1"/>
              </a:gs>
              <a:gs pos="50000">
                <a:srgbClr val="FFFFFF"/>
              </a:gs>
              <a:gs pos="100000">
                <a:srgbClr val="FFFFFF">
                  <a:alpha val="0"/>
                </a:srgbClr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47" name="Google Shape;47;p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4513513"/>
            <a:ext cx="1933850" cy="457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Open Sans Medium"/>
              <a:buNone/>
              <a:defRPr sz="2800">
                <a:solidFill>
                  <a:schemeClr val="accent3"/>
                </a:solidFill>
                <a:latin typeface="Open Sans Medium"/>
                <a:ea typeface="Open Sans Medium"/>
                <a:cs typeface="Open Sans Medium"/>
                <a:sym typeface="Open Sans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Open Sans Medium"/>
              <a:buNone/>
              <a:defRPr sz="2800">
                <a:solidFill>
                  <a:schemeClr val="accent3"/>
                </a:solidFill>
                <a:latin typeface="Open Sans Medium"/>
                <a:ea typeface="Open Sans Medium"/>
                <a:cs typeface="Open Sans Medium"/>
                <a:sym typeface="Open Sans Medium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Open Sans Medium"/>
              <a:buNone/>
              <a:defRPr sz="2800">
                <a:solidFill>
                  <a:schemeClr val="accent3"/>
                </a:solidFill>
                <a:latin typeface="Open Sans Medium"/>
                <a:ea typeface="Open Sans Medium"/>
                <a:cs typeface="Open Sans Medium"/>
                <a:sym typeface="Open Sans Medium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Open Sans Medium"/>
              <a:buNone/>
              <a:defRPr sz="2800">
                <a:solidFill>
                  <a:schemeClr val="accent3"/>
                </a:solidFill>
                <a:latin typeface="Open Sans Medium"/>
                <a:ea typeface="Open Sans Medium"/>
                <a:cs typeface="Open Sans Medium"/>
                <a:sym typeface="Open Sans Medium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Open Sans Medium"/>
              <a:buNone/>
              <a:defRPr sz="2800">
                <a:solidFill>
                  <a:schemeClr val="accent3"/>
                </a:solidFill>
                <a:latin typeface="Open Sans Medium"/>
                <a:ea typeface="Open Sans Medium"/>
                <a:cs typeface="Open Sans Medium"/>
                <a:sym typeface="Open Sans Medium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Open Sans Medium"/>
              <a:buNone/>
              <a:defRPr sz="2800">
                <a:solidFill>
                  <a:schemeClr val="accent3"/>
                </a:solidFill>
                <a:latin typeface="Open Sans Medium"/>
                <a:ea typeface="Open Sans Medium"/>
                <a:cs typeface="Open Sans Medium"/>
                <a:sym typeface="Open Sans Medium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Open Sans Medium"/>
              <a:buNone/>
              <a:defRPr sz="2800">
                <a:solidFill>
                  <a:schemeClr val="accent3"/>
                </a:solidFill>
                <a:latin typeface="Open Sans Medium"/>
                <a:ea typeface="Open Sans Medium"/>
                <a:cs typeface="Open Sans Medium"/>
                <a:sym typeface="Open Sans Medium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Open Sans Medium"/>
              <a:buNone/>
              <a:defRPr sz="2800">
                <a:solidFill>
                  <a:schemeClr val="accent3"/>
                </a:solidFill>
                <a:latin typeface="Open Sans Medium"/>
                <a:ea typeface="Open Sans Medium"/>
                <a:cs typeface="Open Sans Medium"/>
                <a:sym typeface="Open Sans Medium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Open Sans Medium"/>
              <a:buNone/>
              <a:defRPr sz="2800">
                <a:solidFill>
                  <a:schemeClr val="accent3"/>
                </a:solidFill>
                <a:latin typeface="Open Sans Medium"/>
                <a:ea typeface="Open Sans Medium"/>
                <a:cs typeface="Open Sans Medium"/>
                <a:sym typeface="Open Sans Medium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>
            <a:spLocks noGrp="1"/>
          </p:cNvSpPr>
          <p:nvPr>
            <p:ph type="ctrTitle"/>
          </p:nvPr>
        </p:nvSpPr>
        <p:spPr>
          <a:xfrm>
            <a:off x="265200" y="1093150"/>
            <a:ext cx="8742300" cy="22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subTitle" idx="1"/>
          </p:nvPr>
        </p:nvSpPr>
        <p:spPr>
          <a:xfrm>
            <a:off x="401700" y="3142850"/>
            <a:ext cx="8742300" cy="98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>
            <a:spLocks noGrp="1"/>
          </p:cNvSpPr>
          <p:nvPr>
            <p:ph type="ctrTitle"/>
          </p:nvPr>
        </p:nvSpPr>
        <p:spPr>
          <a:xfrm>
            <a:off x="530375" y="1205500"/>
            <a:ext cx="5082000" cy="22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subTitle" idx="1"/>
          </p:nvPr>
        </p:nvSpPr>
        <p:spPr>
          <a:xfrm>
            <a:off x="530375" y="3613075"/>
            <a:ext cx="5082000" cy="98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0" y="2150850"/>
            <a:ext cx="91440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SOSSFUSION24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7AB544"/>
      </a:accent1>
      <a:accent2>
        <a:srgbClr val="3D541B"/>
      </a:accent2>
      <a:accent3>
        <a:srgbClr val="5A8A57"/>
      </a:accent3>
      <a:accent4>
        <a:srgbClr val="7AD7FF"/>
      </a:accent4>
      <a:accent5>
        <a:srgbClr val="FFD26A"/>
      </a:accent5>
      <a:accent6>
        <a:srgbClr val="528BAA"/>
      </a:accent6>
      <a:hlink>
        <a:srgbClr val="7AB544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Open Sans Medium</vt:lpstr>
      <vt:lpstr>Arial</vt:lpstr>
      <vt:lpstr>SOSSFUSION24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jcrowley@linuxfoundation.org</cp:lastModifiedBy>
  <cp:revision>1</cp:revision>
  <dcterms:modified xsi:type="dcterms:W3CDTF">2024-10-07T23:45:25Z</dcterms:modified>
</cp:coreProperties>
</file>