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7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y="6858000" cx="12192000"/>
  <p:notesSz cx="6858000" cy="9144000"/>
  <p:embeddedFontLst>
    <p:embeddedFont>
      <p:font typeface="Play"/>
      <p:regular r:id="rId12"/>
      <p:bold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font" Target="fonts/Play-bold.fntdata"/><Relationship Id="rId12" Type="http://schemas.openxmlformats.org/officeDocument/2006/relationships/font" Target="fonts/Play-regular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" name="Google Shape;47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4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4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4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Section Header">
  <p:cSld name="2_Section Header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62503" y="835983"/>
            <a:ext cx="8466993" cy="518603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659296" y="2108847"/>
            <a:ext cx="10889974" cy="28527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Play"/>
              <a:buNone/>
              <a:defRPr sz="6000">
                <a:solidFill>
                  <a:schemeClr val="lt1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" type="body"/>
          </p:nvPr>
        </p:nvSpPr>
        <p:spPr>
          <a:xfrm>
            <a:off x="659296" y="5010298"/>
            <a:ext cx="10889974" cy="85480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  <a:latin typeface="Play"/>
                <a:ea typeface="Play"/>
                <a:cs typeface="Play"/>
                <a:sym typeface="Play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2000"/>
              <a:buNone/>
              <a:defRPr sz="2000">
                <a:solidFill>
                  <a:srgbClr val="757575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9pPr>
          </a:lstStyle>
          <a:p/>
        </p:txBody>
      </p:sp>
      <p:pic>
        <p:nvPicPr>
          <p:cNvPr id="16" name="Google Shape;16;p3"/>
          <p:cNvPicPr preferRelativeResize="0"/>
          <p:nvPr/>
        </p:nvPicPr>
        <p:blipFill rotWithShape="1">
          <a:blip r:embed="rId3">
            <a:alphaModFix/>
          </a:blip>
          <a:srcRect b="20270" l="0" r="0" t="20273"/>
          <a:stretch/>
        </p:blipFill>
        <p:spPr>
          <a:xfrm>
            <a:off x="574291" y="474102"/>
            <a:ext cx="4279063" cy="15582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Section Header">
  <p:cSld name="1_Section Header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651013" y="2913352"/>
            <a:ext cx="10889974" cy="103129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Play"/>
              <a:buNone/>
              <a:defRPr sz="6000">
                <a:solidFill>
                  <a:schemeClr val="lt1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9" name="Google Shape;19;p4"/>
          <p:cNvPicPr preferRelativeResize="0"/>
          <p:nvPr/>
        </p:nvPicPr>
        <p:blipFill rotWithShape="1">
          <a:blip r:embed="rId3">
            <a:alphaModFix/>
          </a:blip>
          <a:srcRect b="20270" l="0" r="0" t="20273"/>
          <a:stretch/>
        </p:blipFill>
        <p:spPr>
          <a:xfrm>
            <a:off x="547914" y="5573641"/>
            <a:ext cx="2831941" cy="10312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  <p:pic>
        <p:nvPicPr>
          <p:cNvPr id="23" name="Google Shape;23;p5"/>
          <p:cNvPicPr preferRelativeResize="0"/>
          <p:nvPr/>
        </p:nvPicPr>
        <p:blipFill rotWithShape="1">
          <a:blip r:embed="rId2">
            <a:alphaModFix/>
          </a:blip>
          <a:srcRect b="19531" l="0" r="0" t="20306"/>
          <a:stretch/>
        </p:blipFill>
        <p:spPr>
          <a:xfrm>
            <a:off x="838200" y="5870134"/>
            <a:ext cx="2310263" cy="85134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6"/>
          <p:cNvSpPr txBox="1"/>
          <p:nvPr>
            <p:ph idx="1" type="body"/>
          </p:nvPr>
        </p:nvSpPr>
        <p:spPr>
          <a:xfrm>
            <a:off x="838200" y="1825625"/>
            <a:ext cx="5181600" cy="39854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2" type="body"/>
          </p:nvPr>
        </p:nvSpPr>
        <p:spPr>
          <a:xfrm>
            <a:off x="6172200" y="1825625"/>
            <a:ext cx="5181600" cy="39854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  <p:pic>
        <p:nvPicPr>
          <p:cNvPr id="29" name="Google Shape;29;p6"/>
          <p:cNvPicPr preferRelativeResize="0"/>
          <p:nvPr/>
        </p:nvPicPr>
        <p:blipFill rotWithShape="1">
          <a:blip r:embed="rId2">
            <a:alphaModFix/>
          </a:blip>
          <a:srcRect b="19531" l="0" r="0" t="20306"/>
          <a:stretch/>
        </p:blipFill>
        <p:spPr>
          <a:xfrm>
            <a:off x="838200" y="5870134"/>
            <a:ext cx="2310263" cy="85134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  <p:pic>
        <p:nvPicPr>
          <p:cNvPr id="33" name="Google Shape;33;p7"/>
          <p:cNvPicPr preferRelativeResize="0"/>
          <p:nvPr/>
        </p:nvPicPr>
        <p:blipFill rotWithShape="1">
          <a:blip r:embed="rId2">
            <a:alphaModFix/>
          </a:blip>
          <a:srcRect b="19531" l="0" r="0" t="20306"/>
          <a:stretch/>
        </p:blipFill>
        <p:spPr>
          <a:xfrm>
            <a:off x="838200" y="5870134"/>
            <a:ext cx="2310263" cy="85134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39" name="Google Shape;39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 Column">
  <p:cSld name="1 Column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838200" y="1825625"/>
            <a:ext cx="10515600" cy="39854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  <p:pic>
        <p:nvPicPr>
          <p:cNvPr id="44" name="Google Shape;44;p10"/>
          <p:cNvPicPr preferRelativeResize="0"/>
          <p:nvPr/>
        </p:nvPicPr>
        <p:blipFill rotWithShape="1">
          <a:blip r:embed="rId2">
            <a:alphaModFix/>
          </a:blip>
          <a:srcRect b="19531" l="0" r="0" t="20306"/>
          <a:stretch/>
        </p:blipFill>
        <p:spPr>
          <a:xfrm>
            <a:off x="838200" y="5870134"/>
            <a:ext cx="2310263" cy="85134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0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  <a:defRPr b="0" i="0" sz="4400" u="none" cap="none" strike="noStrik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38200" y="1825625"/>
            <a:ext cx="10515600" cy="40119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2"/>
          <p:cNvSpPr txBox="1"/>
          <p:nvPr>
            <p:ph type="title"/>
          </p:nvPr>
        </p:nvSpPr>
        <p:spPr>
          <a:xfrm>
            <a:off x="659296" y="2108847"/>
            <a:ext cx="10889974" cy="28527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Play"/>
              <a:buNone/>
            </a:pPr>
            <a:r>
              <a:t/>
            </a:r>
            <a:endParaRPr/>
          </a:p>
        </p:txBody>
      </p:sp>
      <p:sp>
        <p:nvSpPr>
          <p:cNvPr id="54" name="Google Shape;54;p12"/>
          <p:cNvSpPr txBox="1"/>
          <p:nvPr>
            <p:ph idx="1" type="body"/>
          </p:nvPr>
        </p:nvSpPr>
        <p:spPr>
          <a:xfrm>
            <a:off x="659296" y="5010298"/>
            <a:ext cx="10889974" cy="85480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title"/>
          </p:nvPr>
        </p:nvSpPr>
        <p:spPr>
          <a:xfrm>
            <a:off x="651013" y="2913352"/>
            <a:ext cx="10889974" cy="103129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Play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</a:pPr>
            <a:r>
              <a:t/>
            </a:r>
            <a:endParaRPr/>
          </a:p>
        </p:txBody>
      </p:sp>
      <p:sp>
        <p:nvSpPr>
          <p:cNvPr id="65" name="Google Shape;65;p14"/>
          <p:cNvSpPr txBox="1"/>
          <p:nvPr>
            <p:ph idx="4294967295" type="body"/>
          </p:nvPr>
        </p:nvSpPr>
        <p:spPr>
          <a:xfrm>
            <a:off x="838200" y="1825625"/>
            <a:ext cx="10515600" cy="40119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</a:pPr>
            <a:r>
              <a:t/>
            </a:r>
            <a:endParaRPr/>
          </a:p>
        </p:txBody>
      </p:sp>
      <p:sp>
        <p:nvSpPr>
          <p:cNvPr id="71" name="Google Shape;71;p15"/>
          <p:cNvSpPr txBox="1"/>
          <p:nvPr>
            <p:ph idx="1" type="body"/>
          </p:nvPr>
        </p:nvSpPr>
        <p:spPr>
          <a:xfrm>
            <a:off x="838200" y="1825625"/>
            <a:ext cx="5181600" cy="39854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72" name="Google Shape;72;p15"/>
          <p:cNvSpPr txBox="1"/>
          <p:nvPr>
            <p:ph idx="2" type="body"/>
          </p:nvPr>
        </p:nvSpPr>
        <p:spPr>
          <a:xfrm>
            <a:off x="6172200" y="1825625"/>
            <a:ext cx="5181600" cy="39854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