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4" r:id="rId2"/>
    <p:sldMasterId id="2147483656" r:id="rId3"/>
  </p:sldMasterIdLst>
  <p:notesMasterIdLst>
    <p:notesMasterId r:id="rId10"/>
  </p:notesMasterIdLst>
  <p:sldIdLst>
    <p:sldId id="256" r:id="rId4"/>
    <p:sldId id="257" r:id="rId5"/>
    <p:sldId id="258" r:id="rId6"/>
    <p:sldId id="259" r:id="rId7"/>
    <p:sldId id="260" r:id="rId8"/>
    <p:sldId id="261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3" roundtripDataSignature="AMtx7mj56mqjPzynyLRL3Vq7tB93F2H9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24FF"/>
    <a:srgbClr val="340093"/>
    <a:srgbClr val="4D00D5"/>
    <a:srgbClr val="1B6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52"/>
    <p:restoredTop sz="94694"/>
  </p:normalViewPr>
  <p:slideViewPr>
    <p:cSldViewPr snapToGrid="0" showGuides="1">
      <p:cViewPr varScale="1">
        <p:scale>
          <a:sx n="146" d="100"/>
          <a:sy n="146" d="100"/>
        </p:scale>
        <p:origin x="200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customschemas.google.com/relationships/presentationmetadata" Target="metadata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8"/>
          <p:cNvSpPr txBox="1">
            <a:spLocks noGrp="1"/>
          </p:cNvSpPr>
          <p:nvPr>
            <p:ph type="title"/>
          </p:nvPr>
        </p:nvSpPr>
        <p:spPr>
          <a:xfrm>
            <a:off x="4412974" y="2816999"/>
            <a:ext cx="7497417" cy="2146853"/>
          </a:xfrm>
          <a:prstGeom prst="rect">
            <a:avLst/>
          </a:prstGeom>
          <a:solidFill>
            <a:srgbClr val="11181D"/>
          </a:solidFill>
          <a:ln>
            <a:noFill/>
          </a:ln>
        </p:spPr>
        <p:txBody>
          <a:bodyPr spcFirstLastPara="1" wrap="square" lIns="288000" tIns="288000" rIns="288000" bIns="288000" anchor="t" anchorCtr="0">
            <a:no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body" idx="1"/>
          </p:nvPr>
        </p:nvSpPr>
        <p:spPr>
          <a:xfrm>
            <a:off x="4345739" y="4963852"/>
            <a:ext cx="7478367" cy="464306"/>
          </a:xfrm>
          <a:prstGeom prst="rect">
            <a:avLst/>
          </a:prstGeom>
          <a:solidFill>
            <a:srgbClr val="11181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BBC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F2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BBC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BBC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BBC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BBC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9" name="Google Shape;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29660" y="6023330"/>
            <a:ext cx="5979459" cy="45470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8"/>
          <p:cNvSpPr txBox="1"/>
          <p:nvPr/>
        </p:nvSpPr>
        <p:spPr>
          <a:xfrm>
            <a:off x="104975" y="6494930"/>
            <a:ext cx="2799590" cy="24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EB54A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8F24FF"/>
                </a:solidFill>
                <a:latin typeface="Arial"/>
                <a:ea typeface="Arial"/>
                <a:cs typeface="Arial"/>
                <a:sym typeface="Arial"/>
              </a:rPr>
              <a:t>#onesummit</a:t>
            </a:r>
            <a:endParaRPr sz="1200" b="1" i="0" u="none" strike="noStrike" cap="none">
              <a:solidFill>
                <a:srgbClr val="8F24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26D041-0527-F1C5-53D4-6E31A3C60F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662059" y="-332077"/>
            <a:ext cx="5127088" cy="3127524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9"/>
          <p:cNvSpPr/>
          <p:nvPr/>
        </p:nvSpPr>
        <p:spPr>
          <a:xfrm>
            <a:off x="0" y="985449"/>
            <a:ext cx="12192000" cy="54352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9"/>
          <p:cNvSpPr txBox="1">
            <a:spLocks noGrp="1"/>
          </p:cNvSpPr>
          <p:nvPr>
            <p:ph type="title"/>
          </p:nvPr>
        </p:nvSpPr>
        <p:spPr>
          <a:xfrm>
            <a:off x="333845" y="281562"/>
            <a:ext cx="10834898" cy="403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body" idx="1"/>
          </p:nvPr>
        </p:nvSpPr>
        <p:spPr>
          <a:xfrm>
            <a:off x="333845" y="1457889"/>
            <a:ext cx="11000906" cy="4676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F24FF"/>
              </a:buClr>
              <a:buSzPts val="2800"/>
              <a:buFont typeface="Arial" panose="020B0604020202020204" pitchFamily="34" charset="0"/>
              <a:buChar char="•"/>
              <a:defRPr sz="28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7" name="Google Shape;17;p9"/>
          <p:cNvSpPr txBox="1"/>
          <p:nvPr/>
        </p:nvSpPr>
        <p:spPr>
          <a:xfrm>
            <a:off x="104975" y="6494930"/>
            <a:ext cx="2799590" cy="24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EB54A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8F24FF"/>
                </a:solidFill>
                <a:latin typeface="Arial"/>
                <a:ea typeface="Arial"/>
                <a:cs typeface="Arial"/>
                <a:sym typeface="Arial"/>
              </a:rPr>
              <a:t>#</a:t>
            </a:r>
            <a:r>
              <a:rPr lang="en-US" sz="1200" b="1" i="0" u="none" strike="noStrike" cap="none" dirty="0" err="1">
                <a:solidFill>
                  <a:srgbClr val="8F24FF"/>
                </a:solidFill>
                <a:latin typeface="Arial"/>
                <a:ea typeface="Arial"/>
                <a:cs typeface="Arial"/>
                <a:sym typeface="Arial"/>
              </a:rPr>
              <a:t>onesummit</a:t>
            </a:r>
            <a:endParaRPr sz="1200" b="1" i="0" u="none" strike="noStrike" cap="none" dirty="0">
              <a:solidFill>
                <a:srgbClr val="8F24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12541" y="6369413"/>
            <a:ext cx="5979459" cy="4547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8;p13">
            <a:extLst>
              <a:ext uri="{FF2B5EF4-FFF2-40B4-BE49-F238E27FC236}">
                <a16:creationId xmlns:a16="http://schemas.microsoft.com/office/drawing/2014/main" id="{B78A6E1D-63A0-2994-A2BA-E21B26459B86}"/>
              </a:ext>
            </a:extLst>
          </p:cNvPr>
          <p:cNvSpPr/>
          <p:nvPr userDrawn="1"/>
        </p:nvSpPr>
        <p:spPr>
          <a:xfrm>
            <a:off x="0" y="6363095"/>
            <a:ext cx="12192000" cy="58545"/>
          </a:xfrm>
          <a:prstGeom prst="rect">
            <a:avLst/>
          </a:prstGeom>
          <a:gradFill flip="none" rotWithShape="1">
            <a:gsLst>
              <a:gs pos="0">
                <a:srgbClr val="8F24FF"/>
              </a:gs>
              <a:gs pos="50000">
                <a:srgbClr val="4D00D5"/>
              </a:gs>
              <a:gs pos="100000">
                <a:srgbClr val="340093"/>
              </a:gs>
            </a:gsLst>
            <a:lin ang="1080000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A logo with white text and purple dots&#10;&#10;Description automatically generated">
            <a:extLst>
              <a:ext uri="{FF2B5EF4-FFF2-40B4-BE49-F238E27FC236}">
                <a16:creationId xmlns:a16="http://schemas.microsoft.com/office/drawing/2014/main" id="{CD0F6C7E-5F68-FFDA-022A-46938738DD5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r="48841"/>
          <a:stretch/>
        </p:blipFill>
        <p:spPr>
          <a:xfrm>
            <a:off x="11104569" y="89211"/>
            <a:ext cx="989685" cy="7582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0"/>
          <p:cNvSpPr/>
          <p:nvPr/>
        </p:nvSpPr>
        <p:spPr>
          <a:xfrm>
            <a:off x="0" y="985449"/>
            <a:ext cx="12192000" cy="54352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10"/>
          <p:cNvSpPr txBox="1">
            <a:spLocks noGrp="1"/>
          </p:cNvSpPr>
          <p:nvPr>
            <p:ph type="body" idx="1"/>
          </p:nvPr>
        </p:nvSpPr>
        <p:spPr>
          <a:xfrm>
            <a:off x="6221896" y="1455995"/>
            <a:ext cx="5131903" cy="4218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F24F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body" idx="2"/>
          </p:nvPr>
        </p:nvSpPr>
        <p:spPr>
          <a:xfrm>
            <a:off x="338613" y="1455995"/>
            <a:ext cx="5131903" cy="4218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F24F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5" name="Google Shape;25;p10"/>
          <p:cNvSpPr txBox="1"/>
          <p:nvPr/>
        </p:nvSpPr>
        <p:spPr>
          <a:xfrm>
            <a:off x="104975" y="6494930"/>
            <a:ext cx="2799590" cy="24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EB54A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8F24FF"/>
                </a:solidFill>
                <a:latin typeface="Arial"/>
                <a:ea typeface="Arial"/>
                <a:cs typeface="Arial"/>
                <a:sym typeface="Arial"/>
              </a:rPr>
              <a:t>#</a:t>
            </a:r>
            <a:r>
              <a:rPr lang="en-US" sz="1200" b="1" i="0" u="none" strike="noStrike" cap="none" dirty="0" err="1">
                <a:solidFill>
                  <a:srgbClr val="8F24FF"/>
                </a:solidFill>
                <a:latin typeface="Arial"/>
                <a:ea typeface="Arial"/>
                <a:cs typeface="Arial"/>
                <a:sym typeface="Arial"/>
              </a:rPr>
              <a:t>onesummit</a:t>
            </a:r>
            <a:endParaRPr sz="1200" b="1" i="0" u="none" strike="noStrike" cap="none" dirty="0">
              <a:solidFill>
                <a:srgbClr val="8F24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0"/>
          <p:cNvSpPr txBox="1">
            <a:spLocks noGrp="1"/>
          </p:cNvSpPr>
          <p:nvPr>
            <p:ph type="title"/>
          </p:nvPr>
        </p:nvSpPr>
        <p:spPr>
          <a:xfrm>
            <a:off x="333845" y="281562"/>
            <a:ext cx="10834898" cy="403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7" name="Google Shape;2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12541" y="6369413"/>
            <a:ext cx="5979459" cy="4547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8;p13">
            <a:extLst>
              <a:ext uri="{FF2B5EF4-FFF2-40B4-BE49-F238E27FC236}">
                <a16:creationId xmlns:a16="http://schemas.microsoft.com/office/drawing/2014/main" id="{F0FEAD33-A316-2138-A49A-4BB49BDD3DBB}"/>
              </a:ext>
            </a:extLst>
          </p:cNvPr>
          <p:cNvSpPr/>
          <p:nvPr userDrawn="1"/>
        </p:nvSpPr>
        <p:spPr>
          <a:xfrm>
            <a:off x="0" y="6363095"/>
            <a:ext cx="12192000" cy="58545"/>
          </a:xfrm>
          <a:prstGeom prst="rect">
            <a:avLst/>
          </a:prstGeom>
          <a:gradFill flip="none" rotWithShape="1">
            <a:gsLst>
              <a:gs pos="0">
                <a:srgbClr val="8F24FF"/>
              </a:gs>
              <a:gs pos="50000">
                <a:srgbClr val="4D00D5"/>
              </a:gs>
              <a:gs pos="100000">
                <a:srgbClr val="340093"/>
              </a:gs>
            </a:gsLst>
            <a:lin ang="1080000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A logo with white text and purple dots&#10;&#10;Description automatically generated">
            <a:extLst>
              <a:ext uri="{FF2B5EF4-FFF2-40B4-BE49-F238E27FC236}">
                <a16:creationId xmlns:a16="http://schemas.microsoft.com/office/drawing/2014/main" id="{03F44E90-2148-CAE4-5CAC-41B298EA534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r="48841"/>
          <a:stretch/>
        </p:blipFill>
        <p:spPr>
          <a:xfrm>
            <a:off x="11104569" y="89211"/>
            <a:ext cx="989685" cy="7582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>
            <a:spLocks noGrp="1"/>
          </p:cNvSpPr>
          <p:nvPr>
            <p:ph type="title"/>
          </p:nvPr>
        </p:nvSpPr>
        <p:spPr>
          <a:xfrm>
            <a:off x="5576340" y="365125"/>
            <a:ext cx="5777459" cy="545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95E237-12A1-34AE-5C36-C3503A25BF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61258" y="-157907"/>
            <a:ext cx="3085577" cy="18822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12"/>
          <p:cNvSpPr txBox="1"/>
          <p:nvPr/>
        </p:nvSpPr>
        <p:spPr>
          <a:xfrm>
            <a:off x="2614153" y="6494930"/>
            <a:ext cx="6963695" cy="299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EB54A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8F24FF"/>
                </a:solidFill>
                <a:latin typeface="Arial"/>
                <a:ea typeface="Arial"/>
                <a:cs typeface="Arial"/>
                <a:sym typeface="Arial"/>
              </a:rPr>
              <a:t>#</a:t>
            </a:r>
            <a:r>
              <a:rPr lang="en-US" sz="1200" b="1" i="0" u="none" strike="noStrike" cap="none" dirty="0" err="1">
                <a:solidFill>
                  <a:srgbClr val="8F24FF"/>
                </a:solidFill>
                <a:latin typeface="Arial"/>
                <a:ea typeface="Arial"/>
                <a:cs typeface="Arial"/>
                <a:sym typeface="Arial"/>
              </a:rPr>
              <a:t>onesummit</a:t>
            </a:r>
            <a:endParaRPr sz="1200" b="1" i="0" u="none" strike="noStrike" cap="none" dirty="0">
              <a:solidFill>
                <a:srgbClr val="8F24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" name="Google Shape;36;p12"/>
          <p:cNvPicPr preferRelativeResize="0"/>
          <p:nvPr/>
        </p:nvPicPr>
        <p:blipFill rotWithShape="1">
          <a:blip r:embed="rId3">
            <a:alphaModFix/>
          </a:blip>
          <a:srcRect l="1798" r="2879"/>
          <a:stretch/>
        </p:blipFill>
        <p:spPr>
          <a:xfrm>
            <a:off x="3246120" y="6015947"/>
            <a:ext cx="5699760" cy="4547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8;p13">
            <a:extLst>
              <a:ext uri="{FF2B5EF4-FFF2-40B4-BE49-F238E27FC236}">
                <a16:creationId xmlns:a16="http://schemas.microsoft.com/office/drawing/2014/main" id="{31D70A07-CFD4-392B-A84C-C781AEA43E62}"/>
              </a:ext>
            </a:extLst>
          </p:cNvPr>
          <p:cNvSpPr/>
          <p:nvPr userDrawn="1"/>
        </p:nvSpPr>
        <p:spPr>
          <a:xfrm>
            <a:off x="0" y="5705171"/>
            <a:ext cx="12192000" cy="58545"/>
          </a:xfrm>
          <a:prstGeom prst="rect">
            <a:avLst/>
          </a:prstGeom>
          <a:gradFill flip="none" rotWithShape="1">
            <a:gsLst>
              <a:gs pos="0">
                <a:srgbClr val="8F24FF"/>
              </a:gs>
              <a:gs pos="50000">
                <a:srgbClr val="4D00D5"/>
              </a:gs>
              <a:gs pos="100000">
                <a:srgbClr val="340093"/>
              </a:gs>
            </a:gsLst>
            <a:lin ang="1080000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4"/>
          <p:cNvSpPr txBox="1"/>
          <p:nvPr/>
        </p:nvSpPr>
        <p:spPr>
          <a:xfrm>
            <a:off x="2614153" y="6494930"/>
            <a:ext cx="6963695" cy="299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EB54A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8F24FF"/>
                </a:solidFill>
                <a:latin typeface="Arial"/>
                <a:ea typeface="Arial"/>
                <a:cs typeface="Arial"/>
                <a:sym typeface="Arial"/>
              </a:rPr>
              <a:t>#</a:t>
            </a:r>
            <a:r>
              <a:rPr lang="en-US" sz="1200" b="1" i="0" u="none" strike="noStrike" cap="none" dirty="0" err="1">
                <a:solidFill>
                  <a:srgbClr val="8F24FF"/>
                </a:solidFill>
                <a:latin typeface="Arial"/>
                <a:ea typeface="Arial"/>
                <a:cs typeface="Arial"/>
                <a:sym typeface="Arial"/>
              </a:rPr>
              <a:t>onesummit</a:t>
            </a:r>
            <a:endParaRPr sz="1200" b="1" i="0" u="none" strike="noStrike" cap="none" dirty="0">
              <a:solidFill>
                <a:srgbClr val="8F24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image" Target="../media/image5.sv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3"/>
          <p:cNvSpPr/>
          <p:nvPr/>
        </p:nvSpPr>
        <p:spPr>
          <a:xfrm>
            <a:off x="0" y="5705171"/>
            <a:ext cx="12192000" cy="58545"/>
          </a:xfrm>
          <a:prstGeom prst="rect">
            <a:avLst/>
          </a:prstGeom>
          <a:gradFill flip="none" rotWithShape="1">
            <a:gsLst>
              <a:gs pos="0">
                <a:srgbClr val="8F24FF"/>
              </a:gs>
              <a:gs pos="50000">
                <a:srgbClr val="4D00D5"/>
              </a:gs>
              <a:gs pos="100000">
                <a:srgbClr val="340093"/>
              </a:gs>
            </a:gsLst>
            <a:lin ang="1080000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" name="Google Shape;39;p13"/>
          <p:cNvPicPr preferRelativeResize="0"/>
          <p:nvPr/>
        </p:nvPicPr>
        <p:blipFill rotWithShape="1">
          <a:blip r:embed="rId4">
            <a:alphaModFix/>
          </a:blip>
          <a:srcRect l="1798" r="2879"/>
          <a:stretch/>
        </p:blipFill>
        <p:spPr>
          <a:xfrm>
            <a:off x="3246120" y="6015947"/>
            <a:ext cx="5699760" cy="454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A8A92B-2FA9-F28C-5E7E-661DE349050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462750" y="7555"/>
            <a:ext cx="9022370" cy="5503646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29660" y="6023330"/>
            <a:ext cx="5979459" cy="454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4E32A22C-EDBF-589B-F529-DFA477491A0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662059" y="-332077"/>
            <a:ext cx="5127088" cy="3127524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"/>
          <p:cNvSpPr txBox="1">
            <a:spLocks noGrp="1"/>
          </p:cNvSpPr>
          <p:nvPr>
            <p:ph type="title"/>
          </p:nvPr>
        </p:nvSpPr>
        <p:spPr>
          <a:xfrm>
            <a:off x="4412974" y="2816999"/>
            <a:ext cx="7497417" cy="2146853"/>
          </a:xfrm>
          <a:prstGeom prst="rect">
            <a:avLst/>
          </a:prstGeom>
          <a:solidFill>
            <a:srgbClr val="11181D"/>
          </a:solidFill>
          <a:ln>
            <a:noFill/>
          </a:ln>
        </p:spPr>
        <p:txBody>
          <a:bodyPr spcFirstLastPara="1" wrap="square" lIns="288000" tIns="288000" rIns="288000" bIns="2880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US"/>
              <a:t>Click to add </a:t>
            </a:r>
            <a:br>
              <a:rPr lang="en-US"/>
            </a:br>
            <a:r>
              <a:rPr lang="en-US"/>
              <a:t>Title Here</a:t>
            </a:r>
            <a:endParaRPr/>
          </a:p>
        </p:txBody>
      </p:sp>
      <p:sp>
        <p:nvSpPr>
          <p:cNvPr id="54" name="Google Shape;54;p1"/>
          <p:cNvSpPr txBox="1">
            <a:spLocks noGrp="1"/>
          </p:cNvSpPr>
          <p:nvPr>
            <p:ph type="body" idx="1"/>
          </p:nvPr>
        </p:nvSpPr>
        <p:spPr>
          <a:xfrm>
            <a:off x="4345739" y="4963852"/>
            <a:ext cx="7478367" cy="464306"/>
          </a:xfrm>
          <a:prstGeom prst="rect">
            <a:avLst/>
          </a:prstGeom>
          <a:solidFill>
            <a:srgbClr val="11181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BBC0"/>
              </a:buClr>
              <a:buSzPts val="2800"/>
              <a:buNone/>
            </a:pPr>
            <a:r>
              <a:rPr lang="en-US"/>
              <a:t>Subtitle Here</a:t>
            </a:r>
            <a:endParaRPr/>
          </a:p>
        </p:txBody>
      </p:sp>
      <p:sp>
        <p:nvSpPr>
          <p:cNvPr id="55" name="Google Shape;55;p1"/>
          <p:cNvSpPr txBox="1"/>
          <p:nvPr/>
        </p:nvSpPr>
        <p:spPr>
          <a:xfrm>
            <a:off x="1120609" y="6477936"/>
            <a:ext cx="1594309" cy="286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@twitter</a:t>
            </a:r>
            <a:endParaRPr sz="1200" b="1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"/>
          <p:cNvSpPr txBox="1">
            <a:spLocks noGrp="1"/>
          </p:cNvSpPr>
          <p:nvPr>
            <p:ph type="title"/>
          </p:nvPr>
        </p:nvSpPr>
        <p:spPr>
          <a:xfrm>
            <a:off x="333845" y="281562"/>
            <a:ext cx="10834898" cy="403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n-US"/>
              <a:t>Click to add Title</a:t>
            </a:r>
            <a:endParaRPr/>
          </a:p>
        </p:txBody>
      </p:sp>
      <p:sp>
        <p:nvSpPr>
          <p:cNvPr id="61" name="Google Shape;61;p2"/>
          <p:cNvSpPr txBox="1">
            <a:spLocks noGrp="1"/>
          </p:cNvSpPr>
          <p:nvPr>
            <p:ph type="body" idx="1"/>
          </p:nvPr>
        </p:nvSpPr>
        <p:spPr>
          <a:xfrm>
            <a:off x="333845" y="1457889"/>
            <a:ext cx="11000906" cy="4676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Click to edit Master text styles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F24FF"/>
              </a:buClr>
              <a:buSzPts val="2400"/>
              <a:buChar char="•"/>
            </a:pPr>
            <a:r>
              <a:rPr lang="en-US" dirty="0"/>
              <a:t>Second level</a:t>
            </a:r>
            <a:endParaRPr dirty="0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F24FF"/>
              </a:buClr>
              <a:buSzPts val="2000"/>
              <a:buChar char="•"/>
            </a:pPr>
            <a:r>
              <a:rPr lang="en-US" dirty="0"/>
              <a:t>Third level</a:t>
            </a:r>
            <a:endParaRPr dirty="0"/>
          </a:p>
          <a:p>
            <a:pPr marL="16002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F24FF"/>
              </a:buClr>
              <a:buSzPts val="1800"/>
              <a:buChar char="•"/>
            </a:pPr>
            <a:r>
              <a:rPr lang="en-US" dirty="0"/>
              <a:t>Fourth level</a:t>
            </a:r>
            <a:endParaRPr dirty="0"/>
          </a:p>
          <a:p>
            <a:pPr marL="20574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F24FF"/>
              </a:buClr>
              <a:buSzPts val="1800"/>
              <a:buChar char="•"/>
            </a:pPr>
            <a:r>
              <a:rPr lang="en-US" dirty="0"/>
              <a:t>Fifth level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"/>
          <p:cNvSpPr txBox="1">
            <a:spLocks noGrp="1"/>
          </p:cNvSpPr>
          <p:nvPr>
            <p:ph type="body" idx="1"/>
          </p:nvPr>
        </p:nvSpPr>
        <p:spPr>
          <a:xfrm>
            <a:off x="6221896" y="1455995"/>
            <a:ext cx="5131903" cy="4218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Click to edit Master text styles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F24FF"/>
              </a:buClr>
              <a:buSzPts val="2400"/>
              <a:buChar char="•"/>
            </a:pPr>
            <a:r>
              <a:rPr lang="en-US"/>
              <a:t>Second level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F24FF"/>
              </a:buClr>
              <a:buSzPts val="2000"/>
              <a:buChar char="•"/>
            </a:pPr>
            <a:r>
              <a:rPr lang="en-US"/>
              <a:t>Third level</a:t>
            </a:r>
            <a:endParaRPr/>
          </a:p>
          <a:p>
            <a:pPr marL="16002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F24FF"/>
              </a:buClr>
              <a:buSzPts val="1800"/>
              <a:buChar char="•"/>
            </a:pPr>
            <a:r>
              <a:rPr lang="en-US"/>
              <a:t>Fourth level</a:t>
            </a:r>
            <a:endParaRPr/>
          </a:p>
          <a:p>
            <a:pPr marL="20574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F24FF"/>
              </a:buClr>
              <a:buSzPts val="1800"/>
              <a:buChar char="•"/>
            </a:pPr>
            <a:r>
              <a:rPr lang="en-US"/>
              <a:t>Fifth level</a:t>
            </a:r>
            <a:endParaRPr/>
          </a:p>
        </p:txBody>
      </p:sp>
      <p:sp>
        <p:nvSpPr>
          <p:cNvPr id="67" name="Google Shape;67;p3"/>
          <p:cNvSpPr txBox="1">
            <a:spLocks noGrp="1"/>
          </p:cNvSpPr>
          <p:nvPr>
            <p:ph type="body" idx="2"/>
          </p:nvPr>
        </p:nvSpPr>
        <p:spPr>
          <a:xfrm>
            <a:off x="338613" y="1455995"/>
            <a:ext cx="5131903" cy="4218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Click to edit Master text styles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F24FF"/>
              </a:buClr>
              <a:buSzPts val="2400"/>
              <a:buChar char="•"/>
            </a:pPr>
            <a:r>
              <a:rPr lang="en-US" dirty="0"/>
              <a:t>Second level</a:t>
            </a:r>
            <a:endParaRPr dirty="0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F24FF"/>
              </a:buClr>
              <a:buSzPts val="2000"/>
              <a:buChar char="•"/>
            </a:pPr>
            <a:r>
              <a:rPr lang="en-US" dirty="0"/>
              <a:t>Third level</a:t>
            </a:r>
            <a:endParaRPr dirty="0"/>
          </a:p>
          <a:p>
            <a:pPr marL="16002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F24FF"/>
              </a:buClr>
              <a:buSzPts val="1800"/>
              <a:buChar char="•"/>
            </a:pPr>
            <a:r>
              <a:rPr lang="en-US" dirty="0"/>
              <a:t>Fourth level</a:t>
            </a:r>
            <a:endParaRPr dirty="0"/>
          </a:p>
          <a:p>
            <a:pPr marL="20574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F24FF"/>
              </a:buClr>
              <a:buSzPts val="1800"/>
              <a:buChar char="•"/>
            </a:pPr>
            <a:r>
              <a:rPr lang="en-US" dirty="0"/>
              <a:t>Fifth level</a:t>
            </a:r>
            <a:endParaRPr dirty="0"/>
          </a:p>
        </p:txBody>
      </p: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33845" y="281562"/>
            <a:ext cx="10834898" cy="403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n-US"/>
              <a:t>Click to add Title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"/>
          <p:cNvSpPr txBox="1">
            <a:spLocks noGrp="1"/>
          </p:cNvSpPr>
          <p:nvPr>
            <p:ph type="title"/>
          </p:nvPr>
        </p:nvSpPr>
        <p:spPr>
          <a:xfrm>
            <a:off x="5576340" y="2057400"/>
            <a:ext cx="5777459" cy="3758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lang="en-US" sz="5000" b="1">
                <a:latin typeface="Arial"/>
                <a:ea typeface="Arial"/>
                <a:cs typeface="Arial"/>
                <a:sym typeface="Arial"/>
              </a:rPr>
              <a:t>“Insert Text Here”</a:t>
            </a:r>
            <a:endParaRPr sz="5000" b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38200" y="24359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r>
              <a:rPr lang="en-US" sz="5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“Insert Text Here”</a:t>
            </a:r>
            <a:endParaRPr sz="5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70</Words>
  <Application>Microsoft Macintosh PowerPoint</Application>
  <PresentationFormat>Widescreen</PresentationFormat>
  <Paragraphs>22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Custom Design</vt:lpstr>
      <vt:lpstr>Office Theme</vt:lpstr>
      <vt:lpstr>1_Office Theme</vt:lpstr>
      <vt:lpstr>Click to add  Title Here</vt:lpstr>
      <vt:lpstr>Click to add Title</vt:lpstr>
      <vt:lpstr>Click to add Title</vt:lpstr>
      <vt:lpstr>“Insert Text Here”</vt:lpstr>
      <vt:lpstr>“Insert Text Here”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Microsoft Office User</dc:creator>
  <cp:lastModifiedBy>Ali Rowan</cp:lastModifiedBy>
  <cp:revision>3</cp:revision>
  <dcterms:created xsi:type="dcterms:W3CDTF">2016-08-09T14:32:52Z</dcterms:created>
  <dcterms:modified xsi:type="dcterms:W3CDTF">2024-11-18T18:26:19Z</dcterms:modified>
</cp:coreProperties>
</file>