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0846"/>
    <a:srgbClr val="C746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94"/>
  </p:normalViewPr>
  <p:slideViewPr>
    <p:cSldViewPr snapToGrid="0" snapToObjects="1">
      <p:cViewPr varScale="1">
        <p:scale>
          <a:sx n="107" d="100"/>
          <a:sy n="107" d="100"/>
        </p:scale>
        <p:origin x="2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FD463FB-D01B-7B4D-A1C2-4FD727F7A5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BB70F14-C26B-3C49-AF40-E90ADF5EAF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3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23D54-FF23-DC43-BDC1-7C9CB291E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41C84B-EB95-504C-BA13-9C91D5B99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9407B5-E07B-A34C-BE41-BDB7E9CCE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9D598-F34F-974C-9BED-70D728FE1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C315E-7554-6248-82BB-A1F3479AA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92A2A-9484-704F-8448-BEC2E541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8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AD25D-D4D9-9B49-BCF4-BED67C0B6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A1B320-757B-9E4C-80EE-50CA31AB3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923A0-C47D-CF4A-9BFD-CE852F56A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19C6B-09CC-5140-8A0D-050AFDB74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69FE6-C499-6545-97CB-807D22E77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58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C6150A-49A0-A94E-8261-45284D2C29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06B609-CF01-9E40-8034-0330CF362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8B4FA-5A83-C04F-9F30-EC585173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3588A-3217-6446-8535-3F1E4CC70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3105A-F15E-1E49-9383-E6E4AE21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5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02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FD1D4FD2-F292-5841-8D1C-186D8AE7B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5974"/>
          <a:stretch/>
        </p:blipFill>
        <p:spPr>
          <a:xfrm>
            <a:off x="0" y="0"/>
            <a:ext cx="12192000" cy="96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9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3EC30-1EC6-0B45-886D-C54A2892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15AA9-E6D5-EB42-856D-D7F76E3DB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8C696-DB20-FE4E-BCA3-1E6D04DD7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BA9E8-6E9D-2643-BAC0-4C3A0DBB6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8B959-CE0A-9349-967C-65E9C9F1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5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2ABB8-9D88-6C41-80C4-559374A52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BBA06-00D4-984C-9728-9FBA0B5CAF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9369E2-743F-AE40-A501-4B413DA75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27D002-7625-6C4D-A611-B3EF8178D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28119-6209-3A42-9367-80745DEF7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14B60-64E5-D846-B4FA-C59A5F5F1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6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BF89B-CAA8-184C-9E27-A0BB1C7A7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8CDBD-425F-7A41-AD72-962CF2735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23AAB-EA6F-564F-8EE2-D4C84F834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38FEF2-00C2-4144-B776-C071AD79D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B557D1-2C72-E841-BF8D-F83754B46F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29C822-3D0C-0041-8C68-A647AAA81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1/6/25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117E9E-998E-C548-B640-68001DB4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F30649-9254-4D43-A6A1-96BF9561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B057D-5C2F-7F42-AE47-35F4172F7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226243-985E-4A42-A8E6-775F0BC54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F59E0-176C-0645-BBB0-A001D77A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8BB6A-917E-7C4C-BF10-8C88D5FE2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5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43D1EE-4C18-D64D-AF72-D384686F4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1/6/25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24635D-A243-9C46-A344-A23C5578B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4CF0D-459F-C340-99B0-DA3FEF85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9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47A66-C88D-BC41-AF2A-C7EF1831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6AF67-140E-4F4B-9967-B2ABE5506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77706-4CDE-2F47-B3B6-32941E4BB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E5F8F-5A8E-1842-BFDB-7266F8F6F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7D77D-113D-E543-B73A-6171923F5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5C94A-858C-D545-9D1B-DBB397BF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3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C480CF-C0EE-5943-BFB9-C1638E116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0343D-9B93-C141-A537-E7FE8084E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F46F0-409C-3E4E-BF8B-968079EE8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1F604-BC3A-7249-8689-657AF7B88D6C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961B1-7C55-0C45-8BAC-6372BEDFA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D276A-E708-6147-A1E3-375C693ED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72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42D4B4-BF92-D14A-BF1C-9878B92A2A3D}"/>
              </a:ext>
            </a:extLst>
          </p:cNvPr>
          <p:cNvSpPr txBox="1">
            <a:spLocks/>
          </p:cNvSpPr>
          <p:nvPr/>
        </p:nvSpPr>
        <p:spPr>
          <a:xfrm>
            <a:off x="559904" y="35277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 Name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E3EC15-5521-4C4D-8C50-80159D61BEC0}"/>
              </a:ext>
            </a:extLst>
          </p:cNvPr>
          <p:cNvSpPr txBox="1">
            <a:spLocks/>
          </p:cNvSpPr>
          <p:nvPr/>
        </p:nvSpPr>
        <p:spPr>
          <a:xfrm>
            <a:off x="559904" y="25175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5287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59CCD5-6CC8-A349-8AAD-258B403F82C7}"/>
              </a:ext>
            </a:extLst>
          </p:cNvPr>
          <p:cNvSpPr txBox="1">
            <a:spLocks/>
          </p:cNvSpPr>
          <p:nvPr/>
        </p:nvSpPr>
        <p:spPr>
          <a:xfrm>
            <a:off x="403682" y="-1434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DC29058-5CA4-7444-84FB-19552628A5DC}"/>
              </a:ext>
            </a:extLst>
          </p:cNvPr>
          <p:cNvSpPr txBox="1">
            <a:spLocks/>
          </p:cNvSpPr>
          <p:nvPr/>
        </p:nvSpPr>
        <p:spPr>
          <a:xfrm>
            <a:off x="391195" y="11921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54324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6412</TotalTime>
  <Words>5</Words>
  <Application>Microsoft Macintosh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Jennifer Crowley</cp:lastModifiedBy>
  <cp:revision>38</cp:revision>
  <dcterms:created xsi:type="dcterms:W3CDTF">2019-07-29T21:37:05Z</dcterms:created>
  <dcterms:modified xsi:type="dcterms:W3CDTF">2025-01-06T15:15:50Z</dcterms:modified>
</cp:coreProperties>
</file>