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789"/>
    <a:srgbClr val="E02928"/>
    <a:srgbClr val="F5B71B"/>
    <a:srgbClr val="4F1971"/>
    <a:srgbClr val="002C9D"/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B84FD1-BC90-108C-82D9-E0E9CAD71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797A5-FB7A-C476-4572-48380BC2A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75E7-7936-4A4C-8886-E2AEA7B44F4D}" type="datetimeFigureOut">
              <a:rPr lang="en-US" smtClean="0"/>
              <a:t>1/2/25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1B370-BBAD-8E2E-20F2-BB46C263E7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B4C91-7727-A237-4939-18E6ADAF7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ECC0-A5E4-E442-8340-4FF9E5D85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gradient on a surface&#10;&#10;Description automatically generated">
            <a:extLst>
              <a:ext uri="{FF2B5EF4-FFF2-40B4-BE49-F238E27FC236}">
                <a16:creationId xmlns:a16="http://schemas.microsoft.com/office/drawing/2014/main" id="{55CC4618-FD77-6710-3543-4D6B0223D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8649" cy="687299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9C58F9-2385-1AD1-150D-59F601B18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6234" y="1210900"/>
            <a:ext cx="6759532" cy="4193312"/>
          </a:xfrm>
          <a:prstGeom prst="rect">
            <a:avLst/>
          </a:prstGeom>
        </p:spPr>
      </p:pic>
      <p:pic>
        <p:nvPicPr>
          <p:cNvPr id="11" name="Picture 10" descr="A red and black football ball&#10;&#10;Description automatically generated">
            <a:extLst>
              <a:ext uri="{FF2B5EF4-FFF2-40B4-BE49-F238E27FC236}">
                <a16:creationId xmlns:a16="http://schemas.microsoft.com/office/drawing/2014/main" id="{F8CACB86-4619-C66A-0FC2-69B32333CE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4519" y="1850008"/>
            <a:ext cx="1522353" cy="1522353"/>
          </a:xfrm>
          <a:prstGeom prst="rect">
            <a:avLst/>
          </a:prstGeom>
        </p:spPr>
      </p:pic>
      <p:pic>
        <p:nvPicPr>
          <p:cNvPr id="17" name="Picture 16" descr="A blue building with a dome&#10;&#10;Description automatically generated">
            <a:extLst>
              <a:ext uri="{FF2B5EF4-FFF2-40B4-BE49-F238E27FC236}">
                <a16:creationId xmlns:a16="http://schemas.microsoft.com/office/drawing/2014/main" id="{3C703FFF-9123-5689-656E-05A048302D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33870" y="3606175"/>
            <a:ext cx="3266815" cy="3266815"/>
          </a:xfrm>
          <a:prstGeom prst="rect">
            <a:avLst/>
          </a:prstGeom>
        </p:spPr>
      </p:pic>
      <p:pic>
        <p:nvPicPr>
          <p:cNvPr id="21" name="Picture 20" descr="A red clock with a black face&#10;&#10;Description automatically generated">
            <a:extLst>
              <a:ext uri="{FF2B5EF4-FFF2-40B4-BE49-F238E27FC236}">
                <a16:creationId xmlns:a16="http://schemas.microsoft.com/office/drawing/2014/main" id="{00A6AC6D-CE89-38D9-689B-CD5F5B08F9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81321" y="2121082"/>
            <a:ext cx="2141179" cy="4839064"/>
          </a:xfrm>
          <a:prstGeom prst="rect">
            <a:avLst/>
          </a:prstGeom>
        </p:spPr>
      </p:pic>
      <p:pic>
        <p:nvPicPr>
          <p:cNvPr id="23" name="Picture 22" descr="A blue teapot with a lid&#10;&#10;Description automatically generated">
            <a:extLst>
              <a:ext uri="{FF2B5EF4-FFF2-40B4-BE49-F238E27FC236}">
                <a16:creationId xmlns:a16="http://schemas.microsoft.com/office/drawing/2014/main" id="{9FDEED19-60BF-ED3A-F891-47DE098D1B2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14087" y="5471227"/>
            <a:ext cx="1577585" cy="1577585"/>
          </a:xfrm>
          <a:prstGeom prst="rect">
            <a:avLst/>
          </a:prstGeom>
        </p:spPr>
      </p:pic>
      <p:pic>
        <p:nvPicPr>
          <p:cNvPr id="25" name="Picture 24" descr="A yellow sun with black background&#10;&#10;Description automatically generated">
            <a:extLst>
              <a:ext uri="{FF2B5EF4-FFF2-40B4-BE49-F238E27FC236}">
                <a16:creationId xmlns:a16="http://schemas.microsoft.com/office/drawing/2014/main" id="{EBA9964F-B6CE-6502-8AF9-6FF8040569C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62478" y="186502"/>
            <a:ext cx="1795073" cy="1795073"/>
          </a:xfrm>
          <a:prstGeom prst="rect">
            <a:avLst/>
          </a:prstGeom>
        </p:spPr>
      </p:pic>
      <p:pic>
        <p:nvPicPr>
          <p:cNvPr id="27" name="Picture 26" descr="A green cloud with rain drops&#10;&#10;Description automatically generated">
            <a:extLst>
              <a:ext uri="{FF2B5EF4-FFF2-40B4-BE49-F238E27FC236}">
                <a16:creationId xmlns:a16="http://schemas.microsoft.com/office/drawing/2014/main" id="{31E3C2C6-2396-A72D-D836-403472598B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189993" y="1641864"/>
            <a:ext cx="1742815" cy="1742815"/>
          </a:xfrm>
          <a:prstGeom prst="rect">
            <a:avLst/>
          </a:prstGeom>
        </p:spPr>
      </p:pic>
      <p:pic>
        <p:nvPicPr>
          <p:cNvPr id="29" name="Picture 28" descr="A yellow star on a black background&#10;&#10;Description automatically generated">
            <a:extLst>
              <a:ext uri="{FF2B5EF4-FFF2-40B4-BE49-F238E27FC236}">
                <a16:creationId xmlns:a16="http://schemas.microsoft.com/office/drawing/2014/main" id="{7CB101E2-BB48-9988-2C90-9B751A57CCB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5544" y="550355"/>
            <a:ext cx="1066175" cy="1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gradient on a surface&#10;&#10;Description automatically generated">
            <a:extLst>
              <a:ext uri="{FF2B5EF4-FFF2-40B4-BE49-F238E27FC236}">
                <a16:creationId xmlns:a16="http://schemas.microsoft.com/office/drawing/2014/main" id="{710E499D-44A6-F206-F9F9-DBDB9CEA5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8649" cy="687299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8809AF0-C3DD-AE70-9BD7-FFAAE7C656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6852" y="180510"/>
            <a:ext cx="2922811" cy="18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gradient on a surface&#10;&#10;Description automatically generated">
            <a:extLst>
              <a:ext uri="{FF2B5EF4-FFF2-40B4-BE49-F238E27FC236}">
                <a16:creationId xmlns:a16="http://schemas.microsoft.com/office/drawing/2014/main" id="{27E078D6-E62B-8AF0-EDBD-3BDFF76C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8649" cy="96882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633BC18-C3C0-F13E-F3CC-F7AB77899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8105" y="59960"/>
            <a:ext cx="1336628" cy="8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2F11222-9EE5-C156-A19F-6D1FCCB43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3061" y="268423"/>
            <a:ext cx="2370312" cy="14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79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C838C5-BCB8-DAE1-D0DA-F8F51311C4A2}"/>
              </a:ext>
            </a:extLst>
          </p:cNvPr>
          <p:cNvSpPr txBox="1">
            <a:spLocks/>
          </p:cNvSpPr>
          <p:nvPr/>
        </p:nvSpPr>
        <p:spPr>
          <a:xfrm>
            <a:off x="524217" y="2103437"/>
            <a:ext cx="653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tx1">
                    <a:lumMod val="50000"/>
                  </a:schemeClr>
                </a:solidFill>
                <a:latin typeface="Clarity City" pitchFamily="2" charset="77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94A961-637D-FC37-13B3-1604521DE6C2}"/>
              </a:ext>
            </a:extLst>
          </p:cNvPr>
          <p:cNvSpPr txBox="1">
            <a:spLocks/>
          </p:cNvSpPr>
          <p:nvPr/>
        </p:nvSpPr>
        <p:spPr>
          <a:xfrm>
            <a:off x="524217" y="2926157"/>
            <a:ext cx="653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larity City" pitchFamily="2" charset="77"/>
                <a:cs typeface="Arial" panose="020B0604020202020204" pitchFamily="34" charset="0"/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19410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4DC755-CBBA-BEEB-0AAF-E4DE9B28CAF5}"/>
              </a:ext>
            </a:extLst>
          </p:cNvPr>
          <p:cNvSpPr txBox="1">
            <a:spLocks/>
          </p:cNvSpPr>
          <p:nvPr/>
        </p:nvSpPr>
        <p:spPr>
          <a:xfrm>
            <a:off x="387740" y="-249320"/>
            <a:ext cx="653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Clarity City" pitchFamily="2" charset="77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969B78-62C4-D314-C8FE-6E9A5F2C7226}"/>
              </a:ext>
            </a:extLst>
          </p:cNvPr>
          <p:cNvSpPr txBox="1">
            <a:spLocks/>
          </p:cNvSpPr>
          <p:nvPr/>
        </p:nvSpPr>
        <p:spPr>
          <a:xfrm>
            <a:off x="559904" y="845885"/>
            <a:ext cx="6532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larity City" pitchFamily="2" charset="77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73162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280851" y="369384"/>
            <a:ext cx="11266161" cy="5329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larity City" pitchFamily="2" charset="77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B683-8D3D-81A3-D68F-D4F6E49C39C0}"/>
              </a:ext>
            </a:extLst>
          </p:cNvPr>
          <p:cNvSpPr txBox="1">
            <a:spLocks/>
          </p:cNvSpPr>
          <p:nvPr/>
        </p:nvSpPr>
        <p:spPr>
          <a:xfrm>
            <a:off x="354061" y="1038247"/>
            <a:ext cx="11266161" cy="5329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larity City" pitchFamily="2" charset="77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970C7B-945E-1FB5-0BCD-C9A407CC17DC}"/>
              </a:ext>
            </a:extLst>
          </p:cNvPr>
          <p:cNvSpPr txBox="1">
            <a:spLocks/>
          </p:cNvSpPr>
          <p:nvPr/>
        </p:nvSpPr>
        <p:spPr>
          <a:xfrm>
            <a:off x="354061" y="108857"/>
            <a:ext cx="10515600" cy="92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larity City" pitchFamily="2" charset="77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620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NEU_2024">
      <a:dk1>
        <a:srgbClr val="000000"/>
      </a:dk1>
      <a:lt1>
        <a:srgbClr val="FFFFFF"/>
      </a:lt1>
      <a:dk2>
        <a:srgbClr val="4B3B71"/>
      </a:dk2>
      <a:lt2>
        <a:srgbClr val="EAE9E8"/>
      </a:lt2>
      <a:accent1>
        <a:srgbClr val="59BBEA"/>
      </a:accent1>
      <a:accent2>
        <a:srgbClr val="53759D"/>
      </a:accent2>
      <a:accent3>
        <a:srgbClr val="59BF92"/>
      </a:accent3>
      <a:accent4>
        <a:srgbClr val="F04F50"/>
      </a:accent4>
      <a:accent5>
        <a:srgbClr val="BF1F4C"/>
      </a:accent5>
      <a:accent6>
        <a:srgbClr val="30275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21677</TotalTime>
  <Words>9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Clarity City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53</cp:revision>
  <dcterms:created xsi:type="dcterms:W3CDTF">2019-07-29T21:37:05Z</dcterms:created>
  <dcterms:modified xsi:type="dcterms:W3CDTF">2025-01-03T01:12:56Z</dcterms:modified>
</cp:coreProperties>
</file>