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8" r:id="rId2"/>
    <p:sldId id="274" r:id="rId3"/>
    <p:sldId id="273" r:id="rId4"/>
    <p:sldId id="271" r:id="rId5"/>
    <p:sldId id="269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BAE7"/>
    <a:srgbClr val="00A2FF"/>
    <a:srgbClr val="0061A5"/>
    <a:srgbClr val="010227"/>
    <a:srgbClr val="03022B"/>
    <a:srgbClr val="2F2F81"/>
    <a:srgbClr val="2D3191"/>
    <a:srgbClr val="E21D39"/>
    <a:srgbClr val="013B74"/>
    <a:srgbClr val="1E9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82" autoAdjust="0"/>
    <p:restoredTop sz="94521"/>
  </p:normalViewPr>
  <p:slideViewPr>
    <p:cSldViewPr snapToGrid="0" snapToObjects="1">
      <p:cViewPr varScale="1">
        <p:scale>
          <a:sx n="141" d="100"/>
          <a:sy n="141" d="100"/>
        </p:scale>
        <p:origin x="1952" y="4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48F85-D446-2B45-B57A-C0A25DE936C4}" type="datetimeFigureOut">
              <a:rPr lang="en-US" smtClean="0"/>
              <a:t>1/30/25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08DEA-7264-264A-9AB1-2FE28E381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2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976E48-A06F-F125-9BE8-50ADB2DEC6E4}"/>
              </a:ext>
            </a:extLst>
          </p:cNvPr>
          <p:cNvSpPr/>
          <p:nvPr userDrawn="1"/>
        </p:nvSpPr>
        <p:spPr>
          <a:xfrm>
            <a:off x="0" y="-1"/>
            <a:ext cx="9143999" cy="5144400"/>
          </a:xfrm>
          <a:prstGeom prst="rect">
            <a:avLst/>
          </a:prstGeom>
          <a:gradFill flip="none" rotWithShape="1">
            <a:gsLst>
              <a:gs pos="0">
                <a:srgbClr val="06BAE7">
                  <a:alpha val="0"/>
                </a:srgbClr>
              </a:gs>
              <a:gs pos="49000">
                <a:srgbClr val="06BAE7">
                  <a:alpha val="50000"/>
                </a:srgbClr>
              </a:gs>
              <a:gs pos="100000">
                <a:srgbClr val="06BAE7">
                  <a:alpha val="80000"/>
                </a:srgbClr>
              </a:gs>
            </a:gsLst>
            <a:lin ang="16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31165" y="4513943"/>
            <a:ext cx="7296912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400" b="0" i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CA" dirty="0"/>
              <a:t>#</a:t>
            </a:r>
            <a:r>
              <a:rPr lang="en-CA" dirty="0" err="1"/>
              <a:t>OSinFinance</a:t>
            </a:r>
            <a:r>
              <a:rPr lang="en-CA" dirty="0"/>
              <a:t> | #OSFF2025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0" b="32385"/>
          <a:stretch/>
        </p:blipFill>
        <p:spPr>
          <a:xfrm>
            <a:off x="2233462" y="3464563"/>
            <a:ext cx="4692318" cy="83525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0" y="4351283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27D4BBD0-89D8-738B-A456-E539E190AD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4315" y="484095"/>
            <a:ext cx="2943020" cy="27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26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0A859F-BDF4-84F2-5509-32734B00E498}"/>
              </a:ext>
            </a:extLst>
          </p:cNvPr>
          <p:cNvSpPr/>
          <p:nvPr userDrawn="1"/>
        </p:nvSpPr>
        <p:spPr>
          <a:xfrm>
            <a:off x="0" y="-1"/>
            <a:ext cx="9143999" cy="5144400"/>
          </a:xfrm>
          <a:prstGeom prst="rect">
            <a:avLst/>
          </a:prstGeom>
          <a:gradFill flip="none" rotWithShape="1">
            <a:gsLst>
              <a:gs pos="0">
                <a:srgbClr val="06BAE7">
                  <a:alpha val="0"/>
                </a:srgbClr>
              </a:gs>
              <a:gs pos="49000">
                <a:srgbClr val="06BAE7">
                  <a:alpha val="50000"/>
                </a:srgbClr>
              </a:gs>
              <a:gs pos="100000">
                <a:srgbClr val="06BAE7">
                  <a:alpha val="80000"/>
                </a:srgbClr>
              </a:gs>
            </a:gsLst>
            <a:lin ang="16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31165" y="2558160"/>
            <a:ext cx="7296911" cy="92916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Click to Edit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31165" y="3398067"/>
            <a:ext cx="7296912" cy="4031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Name / Subtitle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31165" y="4739602"/>
            <a:ext cx="7296912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400" b="0" i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CA" dirty="0"/>
              <a:t>#</a:t>
            </a:r>
            <a:r>
              <a:rPr lang="en-CA" dirty="0" err="1"/>
              <a:t>OSinFinance</a:t>
            </a:r>
            <a:r>
              <a:rPr lang="en-CA" dirty="0"/>
              <a:t> | #OSFF2025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351283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517F63F-0F72-CC22-7286-85025114D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9953" y="384203"/>
            <a:ext cx="2044093" cy="19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2862AE-A92D-7DA3-B717-17E5C5439743}"/>
              </a:ext>
            </a:extLst>
          </p:cNvPr>
          <p:cNvSpPr/>
          <p:nvPr userDrawn="1"/>
        </p:nvSpPr>
        <p:spPr>
          <a:xfrm>
            <a:off x="0" y="-1"/>
            <a:ext cx="9143999" cy="5144400"/>
          </a:xfrm>
          <a:prstGeom prst="rect">
            <a:avLst/>
          </a:prstGeom>
          <a:gradFill flip="none" rotWithShape="1">
            <a:gsLst>
              <a:gs pos="0">
                <a:srgbClr val="06BAE7">
                  <a:alpha val="0"/>
                </a:srgbClr>
              </a:gs>
              <a:gs pos="49000">
                <a:srgbClr val="06BAE7">
                  <a:alpha val="50000"/>
                </a:srgbClr>
              </a:gs>
              <a:gs pos="100000">
                <a:srgbClr val="06BAE7">
                  <a:alpha val="80000"/>
                </a:srgbClr>
              </a:gs>
            </a:gsLst>
            <a:lin ang="16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6564" y="2908111"/>
            <a:ext cx="7190873" cy="768937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31165" y="4513943"/>
            <a:ext cx="7296912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400" b="0" i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CA" dirty="0"/>
              <a:t>#</a:t>
            </a:r>
            <a:r>
              <a:rPr lang="en-CA" dirty="0" err="1"/>
              <a:t>OSinFinance</a:t>
            </a:r>
            <a:r>
              <a:rPr lang="en-CA" dirty="0"/>
              <a:t> | #OSFF2025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4351283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474D89FD-88EF-C06B-1403-8E7477DEE3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9953" y="384203"/>
            <a:ext cx="2044093" cy="19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D006CF-81E7-515B-E8A9-3518D1FBA5AC}"/>
              </a:ext>
            </a:extLst>
          </p:cNvPr>
          <p:cNvSpPr/>
          <p:nvPr userDrawn="1"/>
        </p:nvSpPr>
        <p:spPr>
          <a:xfrm>
            <a:off x="0" y="-1"/>
            <a:ext cx="9143999" cy="5144400"/>
          </a:xfrm>
          <a:prstGeom prst="rect">
            <a:avLst/>
          </a:prstGeom>
          <a:gradFill flip="none" rotWithShape="1">
            <a:gsLst>
              <a:gs pos="0">
                <a:srgbClr val="06BAE7">
                  <a:alpha val="0"/>
                </a:srgbClr>
              </a:gs>
              <a:gs pos="49000">
                <a:srgbClr val="06BAE7">
                  <a:alpha val="50000"/>
                </a:srgbClr>
              </a:gs>
              <a:gs pos="100000">
                <a:srgbClr val="06BAE7">
                  <a:alpha val="80000"/>
                </a:srgbClr>
              </a:gs>
            </a:gsLst>
            <a:lin ang="16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0" y="4895461"/>
            <a:ext cx="2196059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00" b="0" i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CA" dirty="0"/>
              <a:t>#</a:t>
            </a:r>
            <a:r>
              <a:rPr lang="en-CA" dirty="0" err="1"/>
              <a:t>OSinFinance</a:t>
            </a:r>
            <a:r>
              <a:rPr lang="en-CA" dirty="0"/>
              <a:t> | #OSFF2025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978568"/>
            <a:ext cx="9144000" cy="39062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1" y="1447799"/>
            <a:ext cx="8245009" cy="3146823"/>
          </a:xfrm>
          <a:prstGeom prst="rect">
            <a:avLst/>
          </a:prstGeom>
        </p:spPr>
        <p:txBody>
          <a:bodyPr/>
          <a:lstStyle>
            <a:lvl1pPr>
              <a:buClr>
                <a:srgbClr val="00BDE7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0BDE7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0BDE7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0BDE7"/>
              </a:buClr>
              <a:defRPr>
                <a:latin typeface="Arial"/>
                <a:cs typeface="Arial"/>
              </a:defRPr>
            </a:lvl4pPr>
            <a:lvl5pPr>
              <a:buClr>
                <a:srgbClr val="00BDE7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</a:t>
            </a:r>
            <a:r>
              <a:rPr lang="en-CA" dirty="0" err="1"/>
              <a:t>levelv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1951" y="248995"/>
            <a:ext cx="8167393" cy="5598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D50ED71-5FAD-993A-7E44-A4AEF39A43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02891" y="103610"/>
            <a:ext cx="835199" cy="77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A726CF-1AB5-6776-132F-40DCCF1318C2}"/>
              </a:ext>
            </a:extLst>
          </p:cNvPr>
          <p:cNvSpPr/>
          <p:nvPr userDrawn="1"/>
        </p:nvSpPr>
        <p:spPr>
          <a:xfrm>
            <a:off x="0" y="-1"/>
            <a:ext cx="9143999" cy="5144400"/>
          </a:xfrm>
          <a:prstGeom prst="rect">
            <a:avLst/>
          </a:prstGeom>
          <a:gradFill flip="none" rotWithShape="1">
            <a:gsLst>
              <a:gs pos="0">
                <a:srgbClr val="06BAE7">
                  <a:alpha val="0"/>
                </a:srgbClr>
              </a:gs>
              <a:gs pos="49000">
                <a:srgbClr val="06BAE7">
                  <a:alpha val="50000"/>
                </a:srgbClr>
              </a:gs>
              <a:gs pos="100000">
                <a:srgbClr val="06BAE7">
                  <a:alpha val="80000"/>
                </a:srgbClr>
              </a:gs>
            </a:gsLst>
            <a:lin ang="16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978568"/>
            <a:ext cx="9144000" cy="39062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1951" y="248995"/>
            <a:ext cx="8167393" cy="5598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1951" y="1447799"/>
            <a:ext cx="4143697" cy="3146823"/>
          </a:xfrm>
          <a:prstGeom prst="rect">
            <a:avLst/>
          </a:prstGeom>
        </p:spPr>
        <p:txBody>
          <a:bodyPr/>
          <a:lstStyle>
            <a:lvl1pPr>
              <a:buClr>
                <a:srgbClr val="00BDE7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0BDE7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0BDE7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0BDE7"/>
              </a:buClr>
              <a:defRPr>
                <a:latin typeface="Arial"/>
                <a:cs typeface="Arial"/>
              </a:defRPr>
            </a:lvl4pPr>
            <a:lvl5pPr>
              <a:buClr>
                <a:srgbClr val="00BDE7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</a:t>
            </a:r>
            <a:r>
              <a:rPr lang="en-CA" dirty="0" err="1"/>
              <a:t>levelv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1772" y="1447799"/>
            <a:ext cx="4143697" cy="3146823"/>
          </a:xfrm>
          <a:prstGeom prst="rect">
            <a:avLst/>
          </a:prstGeom>
        </p:spPr>
        <p:txBody>
          <a:bodyPr/>
          <a:lstStyle>
            <a:lvl1pPr>
              <a:buClr>
                <a:srgbClr val="00BDE7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0BDE7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0BDE7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0BDE7"/>
              </a:buClr>
              <a:defRPr>
                <a:latin typeface="Arial"/>
                <a:cs typeface="Arial"/>
              </a:defRPr>
            </a:lvl4pPr>
            <a:lvl5pPr>
              <a:buClr>
                <a:srgbClr val="00BDE7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</a:t>
            </a:r>
            <a:r>
              <a:rPr lang="en-CA" dirty="0" err="1"/>
              <a:t>levelv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58E3B32-9B2F-75B4-236C-32FBF64EA8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02891" y="103610"/>
            <a:ext cx="835199" cy="776356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A2B3120-5874-D2AB-0F6E-D273BACD75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0" y="4895461"/>
            <a:ext cx="2196059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00" b="0" i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CA" dirty="0"/>
              <a:t>#</a:t>
            </a:r>
            <a:r>
              <a:rPr lang="en-CA" dirty="0" err="1"/>
              <a:t>OSinFinance</a:t>
            </a:r>
            <a:r>
              <a:rPr lang="en-CA" dirty="0"/>
              <a:t> | #OSFF2025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56" r:id="rId4"/>
    <p:sldLayoutId id="2147483661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 / Subtitle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/>
              <a:t>#</a:t>
            </a:r>
            <a:r>
              <a:rPr lang="en-CA" dirty="0" err="1"/>
              <a:t>OSinFinance</a:t>
            </a:r>
            <a:r>
              <a:rPr lang="en-CA" dirty="0"/>
              <a:t> | #OSFF2025</a:t>
            </a:r>
          </a:p>
        </p:txBody>
      </p:sp>
    </p:spTree>
    <p:extLst>
      <p:ext uri="{BB962C8B-B14F-4D97-AF65-F5344CB8AC3E}">
        <p14:creationId xmlns:p14="http://schemas.microsoft.com/office/powerpoint/2010/main" val="99451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805B33-D06D-1726-CB62-750BDA958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0AAC5-9A0E-6B38-16E0-8183DB6A8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5B175F-EE2E-939A-3B67-53F314D8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6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52B7C-2F1F-D165-A262-841CCA18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53C7C-C464-021B-0D6A-D701F8224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C2274-54A0-8162-E178-89585AD5AA9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18034B-26BF-49B1-12E3-7EA5136F66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2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here to add Quote/Text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b="0" i="0" smtClean="0">
                <a:solidFill>
                  <a:srgbClr val="00A2FF"/>
                </a:solidFill>
                <a:effectLst/>
              </a:defRPr>
            </a:lvl1pPr>
          </a:lstStyle>
          <a:p>
            <a:r>
              <a:rPr lang="en-CA" dirty="0">
                <a:solidFill>
                  <a:schemeClr val="bg1"/>
                </a:solidFill>
              </a:rPr>
              <a:t>#</a:t>
            </a:r>
            <a:r>
              <a:rPr lang="en-CA" dirty="0" err="1">
                <a:solidFill>
                  <a:schemeClr val="bg1"/>
                </a:solidFill>
              </a:rPr>
              <a:t>OSinFinance</a:t>
            </a:r>
            <a:r>
              <a:rPr lang="en-CA" dirty="0">
                <a:solidFill>
                  <a:schemeClr val="bg1"/>
                </a:solidFill>
              </a:rPr>
              <a:t> | #OSFF2025</a:t>
            </a:r>
          </a:p>
        </p:txBody>
      </p:sp>
    </p:spTree>
    <p:extLst>
      <p:ext uri="{BB962C8B-B14F-4D97-AF65-F5344CB8AC3E}">
        <p14:creationId xmlns:p14="http://schemas.microsoft.com/office/powerpoint/2010/main" val="117656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5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4722</TotalTime>
  <Words>25</Words>
  <Application>Microsoft Macintosh PowerPoint</Application>
  <PresentationFormat>On-screen Show (16:9)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Click here to add Quote/Text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Jennifer Crowley</cp:lastModifiedBy>
  <cp:revision>70</cp:revision>
  <dcterms:created xsi:type="dcterms:W3CDTF">2015-04-06T18:30:18Z</dcterms:created>
  <dcterms:modified xsi:type="dcterms:W3CDTF">2025-01-30T19:55:32Z</dcterms:modified>
</cp:coreProperties>
</file>