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4" r:id="rId2"/>
  </p:sldMasterIdLst>
  <p:notesMasterIdLst>
    <p:notesMasterId r:id="rId8"/>
  </p:notesMasterIdLst>
  <p:sldIdLst>
    <p:sldId id="264" r:id="rId3"/>
    <p:sldId id="257" r:id="rId4"/>
    <p:sldId id="262" r:id="rId5"/>
    <p:sldId id="263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56mqjPzynyLRL3Vq7tB93F2H9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95A"/>
    <a:srgbClr val="5B2032"/>
    <a:srgbClr val="CEE4F1"/>
    <a:srgbClr val="3070B5"/>
    <a:srgbClr val="8F24FF"/>
    <a:srgbClr val="340093"/>
    <a:srgbClr val="4D00D5"/>
    <a:srgbClr val="1B6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2"/>
    <p:restoredTop sz="94694"/>
  </p:normalViewPr>
  <p:slideViewPr>
    <p:cSldViewPr snapToGrid="0" showGuides="1">
      <p:cViewPr varScale="1">
        <p:scale>
          <a:sx n="147" d="100"/>
          <a:sy n="147" d="100"/>
        </p:scale>
        <p:origin x="24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rgbClr val="CEE4F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8"/>
          <p:cNvSpPr txBox="1">
            <a:spLocks noGrp="1"/>
          </p:cNvSpPr>
          <p:nvPr>
            <p:ph type="title"/>
          </p:nvPr>
        </p:nvSpPr>
        <p:spPr>
          <a:xfrm>
            <a:off x="570023" y="2186805"/>
            <a:ext cx="7497417" cy="214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8000" tIns="288000" rIns="288000" bIns="2880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8" name="Google Shape;8;p8"/>
          <p:cNvSpPr txBox="1">
            <a:spLocks noGrp="1"/>
          </p:cNvSpPr>
          <p:nvPr>
            <p:ph type="body" idx="1"/>
          </p:nvPr>
        </p:nvSpPr>
        <p:spPr>
          <a:xfrm>
            <a:off x="564572" y="4333658"/>
            <a:ext cx="7478367" cy="46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BBC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070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80AC7A-525B-75A0-9DB8-169047D50E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93297" y="-492543"/>
            <a:ext cx="4024872" cy="25323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DF9857-A623-9089-2550-0C84A3BEFE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147705" y="14817"/>
            <a:ext cx="8595920" cy="684318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 panose="020B0604020202020204" pitchFamily="34" charset="0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906E17-C849-8A4D-601B-FC7A45C681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935190" y="-440289"/>
            <a:ext cx="2942017" cy="18510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B2D559-03C3-E06D-A80D-EAC724CE8B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33684" y="3627187"/>
            <a:ext cx="4058316" cy="32308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>
  <p:cSld name="4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 panose="020B0604020202020204" pitchFamily="34" charset="0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489311-2AC8-8AF0-AC24-ACF902D967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935190" y="-440289"/>
            <a:ext cx="2942017" cy="18510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159A53-1C98-A79C-82EC-60E6F15783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33684" y="3627187"/>
            <a:ext cx="4058316" cy="323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2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 userDrawn="1">
  <p:cSld name="4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98818B-D8F0-2088-66FA-0B7119F99BB0}"/>
              </a:ext>
            </a:extLst>
          </p:cNvPr>
          <p:cNvSpPr/>
          <p:nvPr userDrawn="1"/>
        </p:nvSpPr>
        <p:spPr>
          <a:xfrm>
            <a:off x="8773297" y="3336324"/>
            <a:ext cx="2619633" cy="1964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6331B-F441-B6C2-1CC5-2198547DC6AB}"/>
              </a:ext>
            </a:extLst>
          </p:cNvPr>
          <p:cNvSpPr/>
          <p:nvPr userDrawn="1"/>
        </p:nvSpPr>
        <p:spPr>
          <a:xfrm>
            <a:off x="7982465" y="3608172"/>
            <a:ext cx="2619633" cy="2063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7" name="Google Shape;22;p10">
            <a:extLst>
              <a:ext uri="{FF2B5EF4-FFF2-40B4-BE49-F238E27FC236}">
                <a16:creationId xmlns:a16="http://schemas.microsoft.com/office/drawing/2014/main" id="{E1CE1357-7E74-8136-6EF6-1F0BCF9117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21896" y="1455995"/>
            <a:ext cx="5131903" cy="4218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23;p10">
            <a:extLst>
              <a:ext uri="{FF2B5EF4-FFF2-40B4-BE49-F238E27FC236}">
                <a16:creationId xmlns:a16="http://schemas.microsoft.com/office/drawing/2014/main" id="{F2A9CABA-D27A-30C5-600C-9C54010795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38613" y="1455995"/>
            <a:ext cx="5131903" cy="4218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BD4A56-CFD3-1181-378E-720100BE5B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935190" y="-440289"/>
            <a:ext cx="2942017" cy="18510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B05464-11E6-6D50-965D-6760C75401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33684" y="3627187"/>
            <a:ext cx="4058316" cy="323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9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F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F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BE0CC1-EB4F-9089-6AC9-3FF220DD1D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87210" y="-753798"/>
            <a:ext cx="5294984" cy="33315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807D89-DEF7-AB5C-AFED-C1F1E49DE06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-1188564" y="-4007740"/>
            <a:ext cx="13648770" cy="1086573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66961-EDEC-9F37-7743-F7D0DC59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5685F-7362-37B7-0CDE-CE76C3960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/>
              <a:t>Click to add Title</a:t>
            </a: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Click to edit Master text styles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2400"/>
              <a:buChar char="•"/>
            </a:pPr>
            <a:r>
              <a:rPr lang="en-US" dirty="0"/>
              <a:t>Second level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2000"/>
              <a:buChar char="•"/>
            </a:pPr>
            <a:r>
              <a:rPr lang="en-US" dirty="0"/>
              <a:t>Third level</a:t>
            </a:r>
            <a:endParaRPr dirty="0"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1800"/>
              <a:buChar char="•"/>
            </a:pPr>
            <a:r>
              <a:rPr lang="en-US" dirty="0"/>
              <a:t>Fourth level</a:t>
            </a:r>
            <a:endParaRPr dirty="0"/>
          </a:p>
          <a:p>
            <a:pPr marL="20574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1800"/>
              <a:buChar char="•"/>
            </a:pPr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0ED1-955C-E015-42FE-53D6967B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A0EF0-4436-BECB-D2EE-A9A5F8C4C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BF7-DBAE-EA6F-CE2E-BD84B35F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EEDBE-5567-24F0-01EC-8CE0E9A48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0E7D-0532-E8B3-3493-BCFA8E98469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0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</Words>
  <Application>Microsoft Macintosh PowerPoint</Application>
  <PresentationFormat>Widescreen</PresentationFormat>
  <Paragraphs>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Custom Design</vt:lpstr>
      <vt:lpstr>Office Theme</vt:lpstr>
      <vt:lpstr>PowerPoint Presentation</vt:lpstr>
      <vt:lpstr>Click to add Title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Ali Rowan</cp:lastModifiedBy>
  <cp:revision>6</cp:revision>
  <dcterms:created xsi:type="dcterms:W3CDTF">2016-08-09T14:32:52Z</dcterms:created>
  <dcterms:modified xsi:type="dcterms:W3CDTF">2025-01-03T20:14:12Z</dcterms:modified>
</cp:coreProperties>
</file>