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76C0F3-E569-B5FF-291E-B68ED00220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0740" y="1202920"/>
            <a:ext cx="6910519" cy="423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982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D874E-17FF-B2DB-752C-17652CD3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96" y="2047301"/>
            <a:ext cx="10889974" cy="2852737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2071A-A1E6-B614-6938-E62DDE8DC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9296" y="4948752"/>
            <a:ext cx="10889974" cy="854809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CF6C1A-869A-EE30-6F7D-7163C5DF8A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111" y="299456"/>
            <a:ext cx="2572502" cy="157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3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D874E-17FF-B2DB-752C-17652CD3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13" y="2913352"/>
            <a:ext cx="10889974" cy="1031295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FBCD33-E16B-D0D3-4105-7FA91C63BD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7713" y="5508335"/>
            <a:ext cx="1704571" cy="104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8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236DAE-EF38-8137-0E8E-423E08B038E3}"/>
              </a:ext>
            </a:extLst>
          </p:cNvPr>
          <p:cNvSpPr/>
          <p:nvPr userDrawn="1"/>
        </p:nvSpPr>
        <p:spPr>
          <a:xfrm>
            <a:off x="0" y="1248508"/>
            <a:ext cx="12192000" cy="5609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E7861-534A-7768-9481-69373A5F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654" y="1"/>
            <a:ext cx="9715500" cy="124850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8852B-ED03-A30B-8B50-FF3F2E1D2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54" y="1591693"/>
            <a:ext cx="11430000" cy="45013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7C326-BA01-BAA2-2ADD-200E971C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677" y="6253690"/>
            <a:ext cx="635977" cy="365125"/>
          </a:xfrm>
        </p:spPr>
        <p:txBody>
          <a:bodyPr/>
          <a:lstStyle/>
          <a:p>
            <a:fld id="{2F3D6702-E0E9-4B5C-994D-0C047E54E541}" type="slidenum">
              <a:rPr lang="en-CA" smtClean="0"/>
              <a:t>‹#›</a:t>
            </a:fld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AA0844-C48B-7944-E988-9359FF7431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0248" y="101049"/>
            <a:ext cx="1682481" cy="103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236DAE-EF38-8137-0E8E-423E08B038E3}"/>
              </a:ext>
            </a:extLst>
          </p:cNvPr>
          <p:cNvSpPr/>
          <p:nvPr userDrawn="1"/>
        </p:nvSpPr>
        <p:spPr>
          <a:xfrm>
            <a:off x="0" y="1248508"/>
            <a:ext cx="12192000" cy="5609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E7861-534A-7768-9481-69373A5F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654" y="1"/>
            <a:ext cx="9715500" cy="124850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7C326-BA01-BAA2-2ADD-200E971C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677" y="6253690"/>
            <a:ext cx="635977" cy="365125"/>
          </a:xfrm>
        </p:spPr>
        <p:txBody>
          <a:bodyPr/>
          <a:lstStyle/>
          <a:p>
            <a:fld id="{2F3D6702-E0E9-4B5C-994D-0C047E54E541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0611-CD0A-135B-6C89-4D4C60762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654" y="1624039"/>
            <a:ext cx="6096000" cy="43904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B9DF8BC-E3AE-0F94-E1E0-CB2301E0E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9654" y="1624039"/>
            <a:ext cx="6096000" cy="43904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9D228C-4A33-A4CC-F746-70C458DECA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0248" y="101049"/>
            <a:ext cx="1682481" cy="103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2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A5B5-7C37-EB94-49FC-CA6EFCD2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DFA18-9CB1-A36D-EAD2-F75C8CA45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85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A6D74-9F5B-C8E0-7CD2-093A0C07A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85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BFAC3-3FC5-1DAC-E08C-5BA5FC2A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4730" y="6356350"/>
            <a:ext cx="759069" cy="365125"/>
          </a:xfrm>
        </p:spPr>
        <p:txBody>
          <a:bodyPr/>
          <a:lstStyle/>
          <a:p>
            <a:fld id="{2F3D6702-E0E9-4B5C-994D-0C047E54E5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904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4BE5F-0E16-2A55-202F-0ED19FFE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6702-E0E9-4B5C-994D-0C047E54E5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6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1448D-E421-831A-6D6A-0770E96F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C4F0B-4ED0-57EC-175D-A17110264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64ECF-D89B-C447-CFF2-5FE279AA7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305F5C-4D14-4114-91BC-6925061DACD1}" type="datetimeFigureOut">
              <a:rPr lang="en-CA" smtClean="0"/>
              <a:t>2024-12-03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30BE-E276-0A32-5305-42A730439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6B603-AFB2-F1A6-CAF6-84ACB9B50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3D6702-E0E9-4B5C-994D-0C047E54E5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613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6" r:id="rId3"/>
    <p:sldLayoutId id="2147483650" r:id="rId4"/>
    <p:sldLayoutId id="2147483658" r:id="rId5"/>
    <p:sldLayoutId id="2147483652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30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71F06-4016-8871-8A30-56D8F7A5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3629E-EDC7-A6B0-A7BA-BADE69B9AC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109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2452-EB52-55B4-F539-F3C015E1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868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00F8-1BA0-49B2-E9E0-94344C7C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5521A-AA68-8251-B6B7-BD65ED6D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563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ED98-BEE5-1985-9818-58105A7B1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F385-F640-C682-3DF8-CDE9B91954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3EA3F-8C81-2030-32E5-320C2D55BA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7450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Ross</dc:creator>
  <cp:lastModifiedBy>Ali Rowan</cp:lastModifiedBy>
  <cp:revision>5</cp:revision>
  <dcterms:created xsi:type="dcterms:W3CDTF">2024-03-07T14:21:13Z</dcterms:created>
  <dcterms:modified xsi:type="dcterms:W3CDTF">2024-12-03T14:06:21Z</dcterms:modified>
</cp:coreProperties>
</file>