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9" r:id="rId2"/>
    <p:sldId id="268" r:id="rId3"/>
    <p:sldId id="271" r:id="rId4"/>
    <p:sldId id="270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CECA"/>
    <a:srgbClr val="010227"/>
    <a:srgbClr val="03022B"/>
    <a:srgbClr val="2F2F81"/>
    <a:srgbClr val="2D3191"/>
    <a:srgbClr val="E21D39"/>
    <a:srgbClr val="013B74"/>
    <a:srgbClr val="1E98C9"/>
    <a:srgbClr val="4EB7C5"/>
    <a:srgbClr val="1E9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7" autoAdjust="0"/>
    <p:restoredTop sz="94589"/>
  </p:normalViewPr>
  <p:slideViewPr>
    <p:cSldViewPr snapToGrid="0" snapToObjects="1">
      <p:cViewPr varScale="1">
        <p:scale>
          <a:sx n="154" d="100"/>
          <a:sy n="154" d="100"/>
        </p:scale>
        <p:origin x="68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48F85-D446-2B45-B57A-C0A25DE936C4}" type="datetimeFigureOut">
              <a:rPr lang="en-US" smtClean="0"/>
              <a:t>12/16/24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8DEA-7264-264A-9AB1-2FE28E381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22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729946"/>
            <a:ext cx="5927988" cy="1308648"/>
          </a:xfrm>
          <a:prstGeom prst="rect">
            <a:avLst/>
          </a:prstGeom>
        </p:spPr>
        <p:txBody>
          <a:bodyPr wrap="none" anchor="b" anchorCtr="0">
            <a:normAutofit/>
          </a:bodyPr>
          <a:lstStyle>
            <a:lvl1pPr marL="0" indent="0" algn="just">
              <a:buFont typeface="Arial" panose="020B0604020202020204" pitchFamily="34" charset="0"/>
              <a:buNone/>
              <a:defRPr sz="4800" b="1">
                <a:solidFill>
                  <a:schemeClr val="lt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5927988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43425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464574" y="1305232"/>
            <a:ext cx="8227474" cy="1733362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Click to Edit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949334"/>
            <a:ext cx="8227474" cy="10344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Name /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1096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1951" y="1447799"/>
            <a:ext cx="8245009" cy="314682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800">
                <a:latin typeface="Arial"/>
                <a:cs typeface="Arial"/>
              </a:defRPr>
            </a:lvl1pPr>
            <a:lvl2pPr>
              <a:buClr>
                <a:schemeClr val="accent2"/>
              </a:buClr>
              <a:defRPr sz="2400">
                <a:latin typeface="Arial"/>
                <a:cs typeface="Arial"/>
              </a:defRPr>
            </a:lvl2pPr>
            <a:lvl3pPr>
              <a:buClr>
                <a:schemeClr val="accent2"/>
              </a:buClr>
              <a:defRPr sz="2000">
                <a:latin typeface="Arial"/>
                <a:cs typeface="Arial"/>
              </a:defRPr>
            </a:lvl3pPr>
            <a:lvl4pPr>
              <a:buClr>
                <a:schemeClr val="accent2"/>
              </a:buClr>
              <a:defRPr>
                <a:latin typeface="Arial"/>
                <a:cs typeface="Arial"/>
              </a:defRPr>
            </a:lvl4pPr>
            <a:lvl5pPr>
              <a:buClr>
                <a:schemeClr val="accent2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9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59" r:id="rId3"/>
    <p:sldLayoutId id="2147483656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1952" y="3191757"/>
            <a:ext cx="8240096" cy="10344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5BD18-D198-16AC-D842-22EA98707D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CBCDFC-015C-56A2-CF0D-00ED1A0891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penSSF">
      <a:dk1>
        <a:srgbClr val="000000"/>
      </a:dk1>
      <a:lt1>
        <a:srgbClr val="FFFFFF"/>
      </a:lt1>
      <a:dk2>
        <a:srgbClr val="0C3455"/>
      </a:dk2>
      <a:lt2>
        <a:srgbClr val="EEECE1"/>
      </a:lt2>
      <a:accent1>
        <a:srgbClr val="6897B8"/>
      </a:accent1>
      <a:accent2>
        <a:srgbClr val="443283"/>
      </a:accent2>
      <a:accent3>
        <a:srgbClr val="F9C379"/>
      </a:accent3>
      <a:accent4>
        <a:srgbClr val="FDE6AD"/>
      </a:accent4>
      <a:accent5>
        <a:srgbClr val="4BACC6"/>
      </a:accent5>
      <a:accent6>
        <a:srgbClr val="594E91"/>
      </a:accent6>
      <a:hlink>
        <a:srgbClr val="417F99"/>
      </a:hlink>
      <a:folHlink>
        <a:srgbClr val="59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3543</TotalTime>
  <Words>0</Words>
  <Application>Microsoft Macintosh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Dariush Hessami</cp:lastModifiedBy>
  <cp:revision>76</cp:revision>
  <dcterms:created xsi:type="dcterms:W3CDTF">2015-04-06T18:30:18Z</dcterms:created>
  <dcterms:modified xsi:type="dcterms:W3CDTF">2024-12-16T11:50:55Z</dcterms:modified>
</cp:coreProperties>
</file>