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Roboto Slab"/>
      <p:regular r:id="rId12"/>
      <p:bold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14" roundtripDataSignature="AMtx7mj4zIlaVuxdr5r8UavrMg8Bjpz6X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obotoSlab-bold.fntdata"/><Relationship Id="rId12" Type="http://schemas.openxmlformats.org/officeDocument/2006/relationships/font" Target="fonts/RobotoSlab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5" name="Google Shape;3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1" name="Google Shape;4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6" name="Google Shape;4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9" name="Google Shape;5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5" name="Google Shape;6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g"/><Relationship Id="rId3" Type="http://schemas.openxmlformats.org/officeDocument/2006/relationships/image" Target="../media/image4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jpg"/><Relationship Id="rId3" Type="http://schemas.openxmlformats.org/officeDocument/2006/relationships/image" Target="../media/image3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jpg"/><Relationship Id="rId3" Type="http://schemas.openxmlformats.org/officeDocument/2006/relationships/image" Target="../media/image3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g"/><Relationship Id="rId3" Type="http://schemas.openxmlformats.org/officeDocument/2006/relationships/image" Target="../media/image3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/>
          <p:nvPr>
            <p:ph type="ctrTitle"/>
          </p:nvPr>
        </p:nvSpPr>
        <p:spPr>
          <a:xfrm>
            <a:off x="311700" y="1622150"/>
            <a:ext cx="5045700" cy="16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4500"/>
              <a:buFont typeface="Roboto Slab"/>
              <a:buNone/>
              <a:defRPr b="1" sz="45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4500"/>
              <a:buFont typeface="Roboto Slab"/>
              <a:buNone/>
              <a:defRPr b="1" sz="45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4500"/>
              <a:buFont typeface="Roboto Slab"/>
              <a:buNone/>
              <a:defRPr b="1" sz="45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4500"/>
              <a:buFont typeface="Roboto Slab"/>
              <a:buNone/>
              <a:defRPr b="1" sz="45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4500"/>
              <a:buFont typeface="Roboto Slab"/>
              <a:buNone/>
              <a:defRPr b="1" sz="45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4500"/>
              <a:buFont typeface="Roboto Slab"/>
              <a:buNone/>
              <a:defRPr b="1" sz="45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4500"/>
              <a:buFont typeface="Roboto Slab"/>
              <a:buNone/>
              <a:defRPr b="1" sz="45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4500"/>
              <a:buFont typeface="Roboto Slab"/>
              <a:buNone/>
              <a:defRPr b="1" sz="45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4500"/>
              <a:buFont typeface="Roboto Slab"/>
              <a:buNone/>
              <a:defRPr b="1" sz="45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11" name="Google Shape;11;p8"/>
          <p:cNvSpPr txBox="1"/>
          <p:nvPr>
            <p:ph idx="1" type="subTitle"/>
          </p:nvPr>
        </p:nvSpPr>
        <p:spPr>
          <a:xfrm>
            <a:off x="311700" y="3268637"/>
            <a:ext cx="42663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500"/>
              <a:buFont typeface="Roboto Slab"/>
              <a:buNone/>
              <a:defRPr sz="25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500"/>
              <a:buFont typeface="Roboto Slab"/>
              <a:buNone/>
              <a:defRPr sz="25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500"/>
              <a:buFont typeface="Roboto Slab"/>
              <a:buNone/>
              <a:defRPr sz="25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500"/>
              <a:buFont typeface="Roboto Slab"/>
              <a:buNone/>
              <a:defRPr sz="25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500"/>
              <a:buFont typeface="Roboto Slab"/>
              <a:buNone/>
              <a:defRPr sz="25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500"/>
              <a:buFont typeface="Roboto Slab"/>
              <a:buNone/>
              <a:defRPr sz="25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500"/>
              <a:buFont typeface="Roboto Slab"/>
              <a:buNone/>
              <a:defRPr sz="25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500"/>
              <a:buFont typeface="Roboto Slab"/>
              <a:buNone/>
              <a:defRPr sz="25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500"/>
              <a:buFont typeface="Roboto Slab"/>
              <a:buNone/>
              <a:defRPr sz="25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12" name="Google Shape;12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3" name="Google Shape;13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7888" y="305975"/>
            <a:ext cx="5743176" cy="1118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9"/>
          <p:cNvSpPr txBox="1"/>
          <p:nvPr>
            <p:ph type="title"/>
          </p:nvPr>
        </p:nvSpPr>
        <p:spPr>
          <a:xfrm>
            <a:off x="311700" y="1387225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3600"/>
              <a:buFont typeface="Roboto Slab"/>
              <a:buNone/>
              <a:defRPr b="1" sz="36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3600"/>
              <a:buFont typeface="Roboto Slab"/>
              <a:buNone/>
              <a:defRPr b="1" sz="36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3600"/>
              <a:buFont typeface="Roboto Slab"/>
              <a:buNone/>
              <a:defRPr b="1" sz="36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3600"/>
              <a:buFont typeface="Roboto Slab"/>
              <a:buNone/>
              <a:defRPr b="1" sz="36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3600"/>
              <a:buFont typeface="Roboto Slab"/>
              <a:buNone/>
              <a:defRPr b="1" sz="36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3600"/>
              <a:buFont typeface="Roboto Slab"/>
              <a:buNone/>
              <a:defRPr b="1" sz="36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3600"/>
              <a:buFont typeface="Roboto Slab"/>
              <a:buNone/>
              <a:defRPr b="1" sz="36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3600"/>
              <a:buFont typeface="Roboto Slab"/>
              <a:buNone/>
              <a:defRPr b="1" sz="36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3600"/>
              <a:buFont typeface="Roboto Slab"/>
              <a:buNone/>
              <a:defRPr b="1" sz="36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pic>
        <p:nvPicPr>
          <p:cNvPr id="16" name="Google Shape;16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99401" y="4649050"/>
            <a:ext cx="1671950" cy="325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19" name="Google Shape;19;p10"/>
          <p:cNvSpPr txBox="1"/>
          <p:nvPr>
            <p:ph idx="1" type="body"/>
          </p:nvPr>
        </p:nvSpPr>
        <p:spPr>
          <a:xfrm>
            <a:off x="311700" y="1152475"/>
            <a:ext cx="8520600" cy="331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800"/>
              <a:buFont typeface="Roboto Slab"/>
              <a:buChar char="●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○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■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●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○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■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●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○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■"/>
              <a:defRPr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pic>
        <p:nvPicPr>
          <p:cNvPr id="20" name="Google Shape;20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4048" y="4649050"/>
            <a:ext cx="1671950" cy="325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23" name="Google Shape;23;p11"/>
          <p:cNvSpPr txBox="1"/>
          <p:nvPr>
            <p:ph idx="1" type="body"/>
          </p:nvPr>
        </p:nvSpPr>
        <p:spPr>
          <a:xfrm>
            <a:off x="311700" y="1152475"/>
            <a:ext cx="3999900" cy="331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●"/>
              <a:defRPr sz="14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○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■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●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○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■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●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○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■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24" name="Google Shape;24;p11"/>
          <p:cNvSpPr txBox="1"/>
          <p:nvPr>
            <p:ph idx="2" type="body"/>
          </p:nvPr>
        </p:nvSpPr>
        <p:spPr>
          <a:xfrm>
            <a:off x="4832400" y="1152475"/>
            <a:ext cx="3999900" cy="331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●"/>
              <a:defRPr sz="14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○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■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●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○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■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●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○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200"/>
              <a:buFont typeface="Roboto Slab"/>
              <a:buChar char="■"/>
              <a:defRPr sz="1200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pic>
        <p:nvPicPr>
          <p:cNvPr id="25" name="Google Shape;25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4048" y="4649050"/>
            <a:ext cx="1671950" cy="325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gradFill>
          <a:gsLst>
            <a:gs pos="0">
              <a:srgbClr val="E6F6F3"/>
            </a:gs>
            <a:gs pos="100000">
              <a:srgbClr val="8ACFC2"/>
            </a:gs>
          </a:gsLst>
          <a:lin ang="5400012" scaled="0"/>
        </a:gra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2"/>
          <p:cNvSpPr txBox="1"/>
          <p:nvPr>
            <p:ph idx="12" type="sldNum"/>
          </p:nvPr>
        </p:nvSpPr>
        <p:spPr>
          <a:xfrm>
            <a:off x="8320058" y="4666205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300" u="none" cap="none" strike="noStrik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300" u="none" cap="none" strike="noStrik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300" u="none" cap="none" strike="noStrik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300" u="none" cap="none" strike="noStrik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300" u="none" cap="none" strike="noStrik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300" u="none" cap="none" strike="noStrik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300" u="none" cap="none" strike="noStrik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300" u="none" cap="none" strike="noStrik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300" u="none" cap="none" strike="noStrik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8" name="Google Shape;28;p12"/>
          <p:cNvSpPr txBox="1"/>
          <p:nvPr>
            <p:ph type="title"/>
          </p:nvPr>
        </p:nvSpPr>
        <p:spPr>
          <a:xfrm>
            <a:off x="310896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pic>
        <p:nvPicPr>
          <p:cNvPr id="29" name="Google Shape;29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84048" y="4649050"/>
            <a:ext cx="1671950" cy="325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gradFill>
          <a:gsLst>
            <a:gs pos="0">
              <a:schemeClr val="accent1"/>
            </a:gs>
            <a:gs pos="100000">
              <a:schemeClr val="accent2"/>
            </a:gs>
          </a:gsLst>
          <a:lin ang="0" scaled="0"/>
        </a:gradFill>
      </p:bgPr>
    </p:bg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3"/>
          <p:cNvSpPr txBox="1"/>
          <p:nvPr>
            <p:ph idx="12" type="sldNum"/>
          </p:nvPr>
        </p:nvSpPr>
        <p:spPr>
          <a:xfrm>
            <a:off x="8320058" y="4666205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300" u="none" cap="none" strike="noStrik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300" u="none" cap="none" strike="noStrik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300" u="none" cap="none" strike="noStrik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300" u="none" cap="none" strike="noStrik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300" u="none" cap="none" strike="noStrik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300" u="none" cap="none" strike="noStrik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300" u="none" cap="none" strike="noStrik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300" u="none" cap="none" strike="noStrik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300" u="none" cap="none" strike="noStrik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2" name="Google Shape;32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84048" y="4649050"/>
            <a:ext cx="1671950" cy="325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9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 i="0" sz="2800" u="none" cap="none" strike="noStrik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 i="0" sz="2800" u="none" cap="none" strike="noStrik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 i="0" sz="2800" u="none" cap="none" strike="noStrik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 i="0" sz="2800" u="none" cap="none" strike="noStrik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 i="0" sz="2800" u="none" cap="none" strike="noStrik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 i="0" sz="2800" u="none" cap="none" strike="noStrik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 i="0" sz="2800" u="none" cap="none" strike="noStrik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 i="0" sz="2800" u="none" cap="none" strike="noStrik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2800"/>
              <a:buFont typeface="Roboto Slab"/>
              <a:buNone/>
              <a:defRPr b="1" i="0" sz="2800" u="none" cap="none" strike="noStrik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7" name="Google Shape;7;p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800"/>
              <a:buFont typeface="Roboto Slab"/>
              <a:buChar char="●"/>
              <a:defRPr i="0" sz="1800" u="none" cap="none" strike="noStrik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○"/>
              <a:defRPr i="0" sz="1400" u="none" cap="none" strike="noStrik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■"/>
              <a:defRPr i="0" sz="1400" u="none" cap="none" strike="noStrik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●"/>
              <a:defRPr i="0" sz="1400" u="none" cap="none" strike="noStrik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○"/>
              <a:defRPr i="0" sz="1400" u="none" cap="none" strike="noStrik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■"/>
              <a:defRPr i="0" sz="1400" u="none" cap="none" strike="noStrik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●"/>
              <a:defRPr i="0" sz="1400" u="none" cap="none" strike="noStrik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○"/>
              <a:defRPr i="0" sz="1400" u="none" cap="none" strike="noStrik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F4858"/>
              </a:buClr>
              <a:buSzPts val="1400"/>
              <a:buFont typeface="Roboto Slab"/>
              <a:buChar char="■"/>
              <a:defRPr i="0" sz="1400" u="none" cap="none" strike="noStrik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" name="Google Shape;8;p7"/>
          <p:cNvSpPr txBox="1"/>
          <p:nvPr>
            <p:ph idx="12" type="sldNum"/>
          </p:nvPr>
        </p:nvSpPr>
        <p:spPr>
          <a:xfrm>
            <a:off x="8320058" y="4666205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300" u="none" cap="none" strike="noStrik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300" u="none" cap="none" strike="noStrik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300" u="none" cap="none" strike="noStrik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300" u="none" cap="none" strike="noStrik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300" u="none" cap="none" strike="noStrik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300" u="none" cap="none" strike="noStrik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300" u="none" cap="none" strike="noStrik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300" u="none" cap="none" strike="noStrik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1" i="0" sz="1300" u="none" cap="none" strike="noStrike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"/>
          <p:cNvSpPr txBox="1"/>
          <p:nvPr>
            <p:ph type="ctrTitle"/>
          </p:nvPr>
        </p:nvSpPr>
        <p:spPr>
          <a:xfrm>
            <a:off x="311700" y="1850750"/>
            <a:ext cx="5045700" cy="127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t/>
            </a:r>
            <a:endParaRPr/>
          </a:p>
        </p:txBody>
      </p:sp>
      <p:sp>
        <p:nvSpPr>
          <p:cNvPr id="38" name="Google Shape;38;p1"/>
          <p:cNvSpPr txBox="1"/>
          <p:nvPr>
            <p:ph idx="1" type="subTitle"/>
          </p:nvPr>
        </p:nvSpPr>
        <p:spPr>
          <a:xfrm>
            <a:off x="311700" y="3125762"/>
            <a:ext cx="42663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"/>
          <p:cNvSpPr txBox="1"/>
          <p:nvPr>
            <p:ph type="title"/>
          </p:nvPr>
        </p:nvSpPr>
        <p:spPr>
          <a:xfrm>
            <a:off x="311700" y="1387225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t/>
            </a:r>
            <a:endParaRPr/>
          </a:p>
        </p:txBody>
      </p:sp>
      <p:sp>
        <p:nvSpPr>
          <p:cNvPr id="49" name="Google Shape;49;p3"/>
          <p:cNvSpPr txBox="1"/>
          <p:nvPr>
            <p:ph idx="1" type="body"/>
          </p:nvPr>
        </p:nvSpPr>
        <p:spPr>
          <a:xfrm>
            <a:off x="311700" y="1152475"/>
            <a:ext cx="8520600" cy="331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t/>
            </a:r>
            <a:endParaRPr/>
          </a:p>
        </p:txBody>
      </p:sp>
      <p:sp>
        <p:nvSpPr>
          <p:cNvPr id="55" name="Google Shape;55;p4"/>
          <p:cNvSpPr txBox="1"/>
          <p:nvPr>
            <p:ph idx="1" type="body"/>
          </p:nvPr>
        </p:nvSpPr>
        <p:spPr>
          <a:xfrm>
            <a:off x="311700" y="1152475"/>
            <a:ext cx="3999900" cy="331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6" name="Google Shape;56;p4"/>
          <p:cNvSpPr txBox="1"/>
          <p:nvPr>
            <p:ph idx="2" type="body"/>
          </p:nvPr>
        </p:nvSpPr>
        <p:spPr>
          <a:xfrm>
            <a:off x="4832400" y="1152475"/>
            <a:ext cx="3999900" cy="331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5"/>
          <p:cNvSpPr txBox="1"/>
          <p:nvPr>
            <p:ph type="title"/>
          </p:nvPr>
        </p:nvSpPr>
        <p:spPr>
          <a:xfrm>
            <a:off x="310896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t/>
            </a:r>
            <a:endParaRPr/>
          </a:p>
        </p:txBody>
      </p:sp>
      <p:sp>
        <p:nvSpPr>
          <p:cNvPr id="62" name="Google Shape;62;p5"/>
          <p:cNvSpPr txBox="1"/>
          <p:nvPr>
            <p:ph idx="12" type="sldNum"/>
          </p:nvPr>
        </p:nvSpPr>
        <p:spPr>
          <a:xfrm>
            <a:off x="8320058" y="4666205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fld id="{00000000-1234-1234-1234-123412341234}" type="slidenum">
              <a:rPr b="1" i="0" lang="en" sz="1300" u="none" cap="none" strike="noStrike">
                <a:solidFill>
                  <a:srgbClr val="2F4858"/>
                </a:solidFill>
                <a:latin typeface="Roboto Slab"/>
                <a:ea typeface="Roboto Slab"/>
                <a:cs typeface="Roboto Slab"/>
                <a:sym typeface="Roboto Slab"/>
              </a:rPr>
              <a:t>‹#›</a:t>
            </a:fld>
            <a:endParaRPr b="1" i="0" sz="1300" u="none" cap="none" strike="noStrike">
              <a:solidFill>
                <a:srgbClr val="2F4858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SSNA25">
  <a:themeElements>
    <a:clrScheme name="Simple Light">
      <a:dk1>
        <a:srgbClr val="000000"/>
      </a:dk1>
      <a:lt1>
        <a:srgbClr val="FFFFFF"/>
      </a:lt1>
      <a:dk2>
        <a:srgbClr val="2F4858"/>
      </a:dk2>
      <a:lt2>
        <a:srgbClr val="77B295"/>
      </a:lt2>
      <a:accent1>
        <a:srgbClr val="DB4C41"/>
      </a:accent1>
      <a:accent2>
        <a:srgbClr val="F2A541"/>
      </a:accent2>
      <a:accent3>
        <a:srgbClr val="B5E5DC"/>
      </a:accent3>
      <a:accent4>
        <a:srgbClr val="000000"/>
      </a:accent4>
      <a:accent5>
        <a:srgbClr val="FFFFFF"/>
      </a:accent5>
      <a:accent6>
        <a:srgbClr val="999999"/>
      </a:accent6>
      <a:hlink>
        <a:srgbClr val="DB4C41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