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 Slab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4" roundtripDataSignature="AMtx7mj4zIlaVuxdr5r8UavrMg8Bjpz6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Slab-bold.fntdata"/><Relationship Id="rId12" Type="http://schemas.openxmlformats.org/officeDocument/2006/relationships/font" Target="fonts/RobotoSlab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" name="Google Shape;3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" name="Google Shape;4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ctrTitle"/>
          </p:nvPr>
        </p:nvSpPr>
        <p:spPr>
          <a:xfrm>
            <a:off x="311700" y="1622150"/>
            <a:ext cx="5045700" cy="16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4500"/>
              <a:buFont typeface="Roboto Slab"/>
              <a:buNone/>
              <a:defRPr b="1" sz="4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4500"/>
              <a:buFont typeface="Roboto Slab"/>
              <a:buNone/>
              <a:defRPr b="1" sz="4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4500"/>
              <a:buFont typeface="Roboto Slab"/>
              <a:buNone/>
              <a:defRPr b="1" sz="4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4500"/>
              <a:buFont typeface="Roboto Slab"/>
              <a:buNone/>
              <a:defRPr b="1" sz="4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4500"/>
              <a:buFont typeface="Roboto Slab"/>
              <a:buNone/>
              <a:defRPr b="1" sz="4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4500"/>
              <a:buFont typeface="Roboto Slab"/>
              <a:buNone/>
              <a:defRPr b="1" sz="4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4500"/>
              <a:buFont typeface="Roboto Slab"/>
              <a:buNone/>
              <a:defRPr b="1" sz="4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4500"/>
              <a:buFont typeface="Roboto Slab"/>
              <a:buNone/>
              <a:defRPr b="1" sz="4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4500"/>
              <a:buFont typeface="Roboto Slab"/>
              <a:buNone/>
              <a:defRPr b="1" sz="4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1" name="Google Shape;11;p8"/>
          <p:cNvSpPr txBox="1"/>
          <p:nvPr>
            <p:ph idx="1" type="subTitle"/>
          </p:nvPr>
        </p:nvSpPr>
        <p:spPr>
          <a:xfrm>
            <a:off x="311700" y="3268637"/>
            <a:ext cx="42663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500"/>
              <a:buFont typeface="Roboto Slab"/>
              <a:buNone/>
              <a:defRPr sz="2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500"/>
              <a:buFont typeface="Roboto Slab"/>
              <a:buNone/>
              <a:defRPr sz="2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500"/>
              <a:buFont typeface="Roboto Slab"/>
              <a:buNone/>
              <a:defRPr sz="2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500"/>
              <a:buFont typeface="Roboto Slab"/>
              <a:buNone/>
              <a:defRPr sz="2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500"/>
              <a:buFont typeface="Roboto Slab"/>
              <a:buNone/>
              <a:defRPr sz="2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500"/>
              <a:buFont typeface="Roboto Slab"/>
              <a:buNone/>
              <a:defRPr sz="2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500"/>
              <a:buFont typeface="Roboto Slab"/>
              <a:buNone/>
              <a:defRPr sz="2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500"/>
              <a:buFont typeface="Roboto Slab"/>
              <a:buNone/>
              <a:defRPr sz="2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500"/>
              <a:buFont typeface="Roboto Slab"/>
              <a:buNone/>
              <a:defRPr sz="25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" name="Google Shape;13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888" y="305975"/>
            <a:ext cx="5743176" cy="111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9"/>
          <p:cNvSpPr txBox="1"/>
          <p:nvPr>
            <p:ph type="title"/>
          </p:nvPr>
        </p:nvSpPr>
        <p:spPr>
          <a:xfrm>
            <a:off x="311700" y="1387225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3600"/>
              <a:buFont typeface="Roboto Slab"/>
              <a:buNone/>
              <a:defRPr b="1" sz="36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3600"/>
              <a:buFont typeface="Roboto Slab"/>
              <a:buNone/>
              <a:defRPr b="1" sz="36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3600"/>
              <a:buFont typeface="Roboto Slab"/>
              <a:buNone/>
              <a:defRPr b="1" sz="36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3600"/>
              <a:buFont typeface="Roboto Slab"/>
              <a:buNone/>
              <a:defRPr b="1" sz="36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3600"/>
              <a:buFont typeface="Roboto Slab"/>
              <a:buNone/>
              <a:defRPr b="1" sz="36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3600"/>
              <a:buFont typeface="Roboto Slab"/>
              <a:buNone/>
              <a:defRPr b="1" sz="36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3600"/>
              <a:buFont typeface="Roboto Slab"/>
              <a:buNone/>
              <a:defRPr b="1" sz="36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3600"/>
              <a:buFont typeface="Roboto Slab"/>
              <a:buNone/>
              <a:defRPr b="1" sz="36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3600"/>
              <a:buFont typeface="Roboto Slab"/>
              <a:buNone/>
              <a:defRPr b="1" sz="36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pic>
        <p:nvPicPr>
          <p:cNvPr id="16" name="Google Shape;1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99401" y="4649050"/>
            <a:ext cx="1671950" cy="32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9" name="Google Shape;19;p10"/>
          <p:cNvSpPr txBox="1"/>
          <p:nvPr>
            <p:ph idx="1" type="body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800"/>
              <a:buFont typeface="Roboto Slab"/>
              <a:buChar char="●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○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■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●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○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■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●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○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■"/>
              <a:defRPr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pic>
        <p:nvPicPr>
          <p:cNvPr id="20" name="Google Shape;20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4048" y="4649050"/>
            <a:ext cx="1671950" cy="32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23" name="Google Shape;23;p11"/>
          <p:cNvSpPr txBox="1"/>
          <p:nvPr>
            <p:ph idx="1" type="body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●"/>
              <a:defRPr sz="14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○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■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●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○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■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●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○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■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24" name="Google Shape;24;p11"/>
          <p:cNvSpPr txBox="1"/>
          <p:nvPr>
            <p:ph idx="2" type="body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●"/>
              <a:defRPr sz="14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○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■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●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○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■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●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○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200"/>
              <a:buFont typeface="Roboto Slab"/>
              <a:buChar char="■"/>
              <a:defRPr sz="1200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pic>
        <p:nvPicPr>
          <p:cNvPr id="25" name="Google Shape;25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4048" y="4649050"/>
            <a:ext cx="1671950" cy="32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gradFill>
          <a:gsLst>
            <a:gs pos="0">
              <a:srgbClr val="E6F6F3"/>
            </a:gs>
            <a:gs pos="100000">
              <a:srgbClr val="8ACFC2"/>
            </a:gs>
          </a:gsLst>
          <a:lin ang="5400012" scaled="0"/>
        </a:gra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2"/>
          <p:cNvSpPr txBox="1"/>
          <p:nvPr>
            <p:ph idx="12" type="sldNum"/>
          </p:nvPr>
        </p:nvSpPr>
        <p:spPr>
          <a:xfrm>
            <a:off x="8320058" y="466620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" name="Google Shape;28;p12"/>
          <p:cNvSpPr txBox="1"/>
          <p:nvPr>
            <p:ph type="title"/>
          </p:nvPr>
        </p:nvSpPr>
        <p:spPr>
          <a:xfrm>
            <a:off x="310896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pic>
        <p:nvPicPr>
          <p:cNvPr id="29" name="Google Shape;29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4048" y="4649050"/>
            <a:ext cx="1671950" cy="32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0" scaled="0"/>
        </a:gra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 txBox="1"/>
          <p:nvPr>
            <p:ph idx="12" type="sldNum"/>
          </p:nvPr>
        </p:nvSpPr>
        <p:spPr>
          <a:xfrm>
            <a:off x="8320058" y="466620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2" name="Google Shape;32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4048" y="4649050"/>
            <a:ext cx="1671950" cy="32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9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 i="0" sz="28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 i="0" sz="28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 i="0" sz="28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 i="0" sz="28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 i="0" sz="28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 i="0" sz="28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 i="0" sz="28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 i="0" sz="28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2800"/>
              <a:buFont typeface="Roboto Slab"/>
              <a:buNone/>
              <a:defRPr b="1" i="0" sz="28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800"/>
              <a:buFont typeface="Roboto Slab"/>
              <a:buChar char="●"/>
              <a:defRPr i="0" sz="18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○"/>
              <a:defRPr i="0" sz="14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■"/>
              <a:defRPr i="0" sz="14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●"/>
              <a:defRPr i="0" sz="14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○"/>
              <a:defRPr i="0" sz="14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■"/>
              <a:defRPr i="0" sz="14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●"/>
              <a:defRPr i="0" sz="14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○"/>
              <a:defRPr i="0" sz="14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F4858"/>
              </a:buClr>
              <a:buSzPts val="1400"/>
              <a:buFont typeface="Roboto Slab"/>
              <a:buChar char="■"/>
              <a:defRPr i="0" sz="14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2" type="sldNum"/>
          </p:nvPr>
        </p:nvSpPr>
        <p:spPr>
          <a:xfrm>
            <a:off x="8320058" y="466620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1" i="0" sz="1300" u="none" cap="none" strike="noStrik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"/>
          <p:cNvSpPr txBox="1"/>
          <p:nvPr>
            <p:ph type="ctrTitle"/>
          </p:nvPr>
        </p:nvSpPr>
        <p:spPr>
          <a:xfrm>
            <a:off x="311700" y="1850750"/>
            <a:ext cx="5045700" cy="12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t/>
            </a:r>
            <a:endParaRPr/>
          </a:p>
        </p:txBody>
      </p:sp>
      <p:sp>
        <p:nvSpPr>
          <p:cNvPr id="38" name="Google Shape;38;p1"/>
          <p:cNvSpPr txBox="1"/>
          <p:nvPr>
            <p:ph idx="1" type="subTitle"/>
          </p:nvPr>
        </p:nvSpPr>
        <p:spPr>
          <a:xfrm>
            <a:off x="311700" y="3125762"/>
            <a:ext cx="42663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"/>
          <p:cNvSpPr txBox="1"/>
          <p:nvPr>
            <p:ph type="title"/>
          </p:nvPr>
        </p:nvSpPr>
        <p:spPr>
          <a:xfrm>
            <a:off x="311700" y="1387225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/>
          </a:p>
        </p:txBody>
      </p:sp>
      <p:sp>
        <p:nvSpPr>
          <p:cNvPr id="49" name="Google Shape;49;p3"/>
          <p:cNvSpPr txBox="1"/>
          <p:nvPr>
            <p:ph idx="1" type="body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/>
          </a:p>
        </p:txBody>
      </p:sp>
      <p:sp>
        <p:nvSpPr>
          <p:cNvPr id="55" name="Google Shape;55;p4"/>
          <p:cNvSpPr txBox="1"/>
          <p:nvPr>
            <p:ph idx="1" type="body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6" name="Google Shape;56;p4"/>
          <p:cNvSpPr txBox="1"/>
          <p:nvPr>
            <p:ph idx="2" type="body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"/>
          <p:cNvSpPr txBox="1"/>
          <p:nvPr>
            <p:ph type="title"/>
          </p:nvPr>
        </p:nvSpPr>
        <p:spPr>
          <a:xfrm>
            <a:off x="310896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/>
          </a:p>
        </p:txBody>
      </p:sp>
      <p:sp>
        <p:nvSpPr>
          <p:cNvPr id="62" name="Google Shape;62;p5"/>
          <p:cNvSpPr txBox="1"/>
          <p:nvPr>
            <p:ph idx="12" type="sldNum"/>
          </p:nvPr>
        </p:nvSpPr>
        <p:spPr>
          <a:xfrm>
            <a:off x="8320058" y="466620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1" i="0" lang="en" sz="1300" u="none" cap="none" strike="noStrike">
                <a:solidFill>
                  <a:srgbClr val="2F4858"/>
                </a:solidFill>
                <a:latin typeface="Roboto Slab"/>
                <a:ea typeface="Roboto Slab"/>
                <a:cs typeface="Roboto Slab"/>
                <a:sym typeface="Roboto Slab"/>
              </a:rPr>
              <a:t>‹#›</a:t>
            </a:fld>
            <a:endParaRPr b="1" i="0" sz="1300" u="none" cap="none" strike="noStrike">
              <a:solidFill>
                <a:srgbClr val="2F4858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SSNA25">
  <a:themeElements>
    <a:clrScheme name="Simple Light">
      <a:dk1>
        <a:srgbClr val="000000"/>
      </a:dk1>
      <a:lt1>
        <a:srgbClr val="FFFFFF"/>
      </a:lt1>
      <a:dk2>
        <a:srgbClr val="2F4858"/>
      </a:dk2>
      <a:lt2>
        <a:srgbClr val="77B295"/>
      </a:lt2>
      <a:accent1>
        <a:srgbClr val="DB4C41"/>
      </a:accent1>
      <a:accent2>
        <a:srgbClr val="F2A541"/>
      </a:accent2>
      <a:accent3>
        <a:srgbClr val="B5E5DC"/>
      </a:accent3>
      <a:accent4>
        <a:srgbClr val="000000"/>
      </a:accent4>
      <a:accent5>
        <a:srgbClr val="FFFFFF"/>
      </a:accent5>
      <a:accent6>
        <a:srgbClr val="999999"/>
      </a:accent6>
      <a:hlink>
        <a:srgbClr val="DB4C4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