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57" r:id="rId5"/>
    <p:sldId id="258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lfo2FOEKvL1XGJFpKWL2bUll0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42" d="100"/>
          <a:sy n="142" d="100"/>
        </p:scale>
        <p:origin x="1304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2967" y="4725591"/>
            <a:ext cx="1038154" cy="21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B28AA27-C3EA-1AFD-096D-968F402EAE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848" y="280052"/>
            <a:ext cx="7287768" cy="444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B28AA27-C3EA-1AFD-096D-968F402EA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526" y="0"/>
            <a:ext cx="3243716" cy="1978666"/>
          </a:xfrm>
          <a:prstGeom prst="rect">
            <a:avLst/>
          </a:prstGeom>
        </p:spPr>
      </p:pic>
      <p:sp>
        <p:nvSpPr>
          <p:cNvPr id="2" name="Google Shape;13;p7">
            <a:extLst>
              <a:ext uri="{FF2B5EF4-FFF2-40B4-BE49-F238E27FC236}">
                <a16:creationId xmlns:a16="http://schemas.microsoft.com/office/drawing/2014/main" id="{08FD69A6-B1F0-44FF-E04E-D6CA3E25D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5061" y="1600737"/>
            <a:ext cx="5927988" cy="130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just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" name="Google Shape;14;p7">
            <a:extLst>
              <a:ext uri="{FF2B5EF4-FFF2-40B4-BE49-F238E27FC236}">
                <a16:creationId xmlns:a16="http://schemas.microsoft.com/office/drawing/2014/main" id="{53AC11DB-1861-9A24-983A-94719FE90E6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5061" y="2820125"/>
            <a:ext cx="5927988" cy="10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99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8427F7A-6213-9E74-FA50-CA4704447D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305" y="172499"/>
            <a:ext cx="2667000" cy="977900"/>
          </a:xfrm>
          <a:prstGeom prst="rect">
            <a:avLst/>
          </a:prstGeom>
        </p:spPr>
      </p:pic>
      <p:sp>
        <p:nvSpPr>
          <p:cNvPr id="6" name="Google Shape;13;p7">
            <a:extLst>
              <a:ext uri="{FF2B5EF4-FFF2-40B4-BE49-F238E27FC236}">
                <a16:creationId xmlns:a16="http://schemas.microsoft.com/office/drawing/2014/main" id="{F1DC13F1-AE0B-6A7D-870E-2698A306D8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5305" y="1342320"/>
            <a:ext cx="5927988" cy="130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just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14;p7">
            <a:extLst>
              <a:ext uri="{FF2B5EF4-FFF2-40B4-BE49-F238E27FC236}">
                <a16:creationId xmlns:a16="http://schemas.microsoft.com/office/drawing/2014/main" id="{9CD2BCDA-1231-8C72-89C7-549BD82B607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45305" y="2561708"/>
            <a:ext cx="5927988" cy="10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47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464574" y="232737"/>
            <a:ext cx="4037852" cy="442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26FD3D4-36CB-2B4B-7F20-901A05DDFD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6615" y="39756"/>
            <a:ext cx="1695777" cy="1034424"/>
          </a:xfrm>
          <a:prstGeom prst="rect">
            <a:avLst/>
          </a:prstGeom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64574" y="1013537"/>
            <a:ext cx="5927988" cy="10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64CD53-A37A-24A3-EEB7-312FB7133339}"/>
              </a:ext>
            </a:extLst>
          </p:cNvPr>
          <p:cNvSpPr/>
          <p:nvPr userDrawn="1"/>
        </p:nvSpPr>
        <p:spPr>
          <a:xfrm>
            <a:off x="0" y="841275"/>
            <a:ext cx="9144000" cy="1308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385061" y="397311"/>
            <a:ext cx="3093635" cy="10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8DE118-8917-2794-34FA-8140E990B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7938" y="94417"/>
            <a:ext cx="2061161" cy="12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chemeClr val="bg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2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0" r:id="rId4"/>
    <p:sldLayoutId id="2147483655" r:id="rId5"/>
    <p:sldLayoutId id="214748365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D40440-AFCA-2FE3-1BCD-9C0465F9A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A49BE-654F-7E7E-5EB6-6794086EF53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4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FCC54E-CDEB-21B9-A617-4D604C0DB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47BB6-7AA2-0871-2700-A032D9BF225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3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>
            <a:spLocks noGrp="1"/>
          </p:cNvSpPr>
          <p:nvPr>
            <p:ph type="body" idx="4294967295"/>
          </p:nvPr>
        </p:nvSpPr>
        <p:spPr>
          <a:xfrm>
            <a:off x="451952" y="69574"/>
            <a:ext cx="5927988" cy="74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4294967295"/>
          </p:nvPr>
        </p:nvSpPr>
        <p:spPr>
          <a:xfrm>
            <a:off x="451952" y="1083365"/>
            <a:ext cx="8240096" cy="3142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E44916-01C1-A9DF-5BC0-EF4D98E309F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061" y="397311"/>
            <a:ext cx="8351435" cy="418462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SSF">
      <a:dk1>
        <a:srgbClr val="000000"/>
      </a:dk1>
      <a:lt1>
        <a:srgbClr val="FFFFFF"/>
      </a:lt1>
      <a:dk2>
        <a:srgbClr val="0C3455"/>
      </a:dk2>
      <a:lt2>
        <a:srgbClr val="EEECE1"/>
      </a:lt2>
      <a:accent1>
        <a:srgbClr val="6897B8"/>
      </a:accent1>
      <a:accent2>
        <a:srgbClr val="443283"/>
      </a:accent2>
      <a:accent3>
        <a:srgbClr val="F9C379"/>
      </a:accent3>
      <a:accent4>
        <a:srgbClr val="FDE6AD"/>
      </a:accent4>
      <a:accent5>
        <a:srgbClr val="4BACC6"/>
      </a:accent5>
      <a:accent6>
        <a:srgbClr val="594E91"/>
      </a:accent6>
      <a:hlink>
        <a:srgbClr val="417F99"/>
      </a:hlink>
      <a:folHlink>
        <a:srgbClr val="594E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 Cohen</dc:creator>
  <cp:lastModifiedBy>Jennifer Crowley</cp:lastModifiedBy>
  <cp:revision>1</cp:revision>
  <dcterms:created xsi:type="dcterms:W3CDTF">2015-04-06T18:30:18Z</dcterms:created>
  <dcterms:modified xsi:type="dcterms:W3CDTF">2025-03-06T22:20:31Z</dcterms:modified>
</cp:coreProperties>
</file>