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D45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42" d="100"/>
          <a:sy n="142" d="100"/>
        </p:scale>
        <p:origin x="1304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12D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3EBC5B1B-8B81-45FA-9E30-7C32B157E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5590"/>
            <a:ext cx="9144000" cy="5143500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bg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303" y="4542138"/>
            <a:ext cx="969444" cy="31894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9CAA39A-9AE7-B380-3911-7E29624153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95278" y="-238188"/>
            <a:ext cx="2904095" cy="17714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12D2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547650E8-B966-EE99-719D-1AC9A8B92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5590"/>
            <a:ext cx="9144000" cy="5143500"/>
          </a:xfrm>
          <a:prstGeom prst="rect">
            <a:avLst/>
          </a:prstGeom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283600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66C0FE4-2166-25DB-C7F0-589ED833B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303" y="4542138"/>
            <a:ext cx="969444" cy="31894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C1AAC0C-641B-05B6-4A5F-9C15EE0001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4263" y="4172980"/>
            <a:ext cx="1733217" cy="10572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8E91AB4E-3863-0A4D-5A3B-8F21B10D7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5590"/>
            <a:ext cx="9144000" cy="51435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0F5375E-865A-9371-4714-5E6F42D3E1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991" y="245031"/>
            <a:ext cx="7372017" cy="44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283600" y="461633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295839-B545-AE3B-FCCD-6EB9B33E0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468" y="4169488"/>
            <a:ext cx="1905000" cy="1162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A78FC5A-06BE-AE6C-4EE2-5842D00D6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468" y="4169488"/>
            <a:ext cx="1905000" cy="1162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0918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824735B-8053-E41D-8EFD-1510F02FC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468" y="4169488"/>
            <a:ext cx="1905000" cy="1162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0</Words>
  <Application>Microsoft Macintosh PowerPoint</Application>
  <PresentationFormat>On-screen Show (16:9)</PresentationFormat>
  <Paragraphs>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 Contini</cp:lastModifiedBy>
  <cp:revision>25</cp:revision>
  <dcterms:modified xsi:type="dcterms:W3CDTF">2025-03-21T18:14:07Z</dcterms:modified>
</cp:coreProperties>
</file>