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4" r:id="rId2"/>
  </p:sldMasterIdLst>
  <p:notesMasterIdLst>
    <p:notesMasterId r:id="rId8"/>
  </p:notesMasterIdLst>
  <p:sldIdLst>
    <p:sldId id="264" r:id="rId3"/>
    <p:sldId id="257" r:id="rId4"/>
    <p:sldId id="262" r:id="rId5"/>
    <p:sldId id="263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56mqjPzynyLRL3Vq7tB93F2H9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95A"/>
    <a:srgbClr val="5B2032"/>
    <a:srgbClr val="CEE4F1"/>
    <a:srgbClr val="3070B5"/>
    <a:srgbClr val="8F24FF"/>
    <a:srgbClr val="340093"/>
    <a:srgbClr val="4D00D5"/>
    <a:srgbClr val="1B6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/>
    <p:restoredTop sz="94658"/>
  </p:normalViewPr>
  <p:slideViewPr>
    <p:cSldViewPr snapToGrid="0" showGuides="1">
      <p:cViewPr varScale="1">
        <p:scale>
          <a:sx n="106" d="100"/>
          <a:sy n="106" d="100"/>
        </p:scale>
        <p:origin x="1480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4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rgbClr val="CEE4F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8"/>
          <p:cNvSpPr txBox="1">
            <a:spLocks noGrp="1"/>
          </p:cNvSpPr>
          <p:nvPr>
            <p:ph type="title"/>
          </p:nvPr>
        </p:nvSpPr>
        <p:spPr>
          <a:xfrm>
            <a:off x="570023" y="2186805"/>
            <a:ext cx="7497417" cy="214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8000" tIns="288000" rIns="288000" bIns="2880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8" name="Google Shape;8;p8"/>
          <p:cNvSpPr txBox="1">
            <a:spLocks noGrp="1"/>
          </p:cNvSpPr>
          <p:nvPr>
            <p:ph type="body" idx="1"/>
          </p:nvPr>
        </p:nvSpPr>
        <p:spPr>
          <a:xfrm>
            <a:off x="564572" y="4333658"/>
            <a:ext cx="7478367" cy="46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BBC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070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4" name="Picture 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37ED52A-238E-3EAE-DA21-E09890EB5B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297" y="-492543"/>
            <a:ext cx="4024873" cy="2532396"/>
          </a:xfrm>
          <a:prstGeom prst="rect">
            <a:avLst/>
          </a:prstGeom>
        </p:spPr>
      </p:pic>
      <p:pic>
        <p:nvPicPr>
          <p:cNvPr id="10" name="Picture 9" descr="A colorful cityscape with sun and clouds&#10;&#10;Description automatically generated">
            <a:extLst>
              <a:ext uri="{FF2B5EF4-FFF2-40B4-BE49-F238E27FC236}">
                <a16:creationId xmlns:a16="http://schemas.microsoft.com/office/drawing/2014/main" id="{E73AB45F-02C9-4970-A355-E19083728F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44761" y="14817"/>
            <a:ext cx="10931695" cy="6843183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9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 panose="020B0604020202020204" pitchFamily="34" charset="0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91FF21-E5B0-F711-8143-60176D698B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935190" y="-440289"/>
            <a:ext cx="2942017" cy="1851077"/>
          </a:xfrm>
          <a:prstGeom prst="rect">
            <a:avLst/>
          </a:prstGeom>
        </p:spPr>
      </p:pic>
      <p:pic>
        <p:nvPicPr>
          <p:cNvPr id="7" name="Picture 6" descr="A colorful cityscape with sun and clouds&#10;&#10;Description automatically generated">
            <a:extLst>
              <a:ext uri="{FF2B5EF4-FFF2-40B4-BE49-F238E27FC236}">
                <a16:creationId xmlns:a16="http://schemas.microsoft.com/office/drawing/2014/main" id="{742C80A9-2E89-132F-5B13-6672BEC4B8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89023" y="3627187"/>
            <a:ext cx="5161086" cy="3230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preserve="1">
  <p:cSld name="4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9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 panose="020B0604020202020204" pitchFamily="34" charset="0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98818B-D8F0-2088-66FA-0B7119F99BB0}"/>
              </a:ext>
            </a:extLst>
          </p:cNvPr>
          <p:cNvSpPr/>
          <p:nvPr userDrawn="1"/>
        </p:nvSpPr>
        <p:spPr>
          <a:xfrm>
            <a:off x="8773297" y="3336324"/>
            <a:ext cx="2619633" cy="1964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6331B-F441-B6C2-1CC5-2198547DC6AB}"/>
              </a:ext>
            </a:extLst>
          </p:cNvPr>
          <p:cNvSpPr/>
          <p:nvPr userDrawn="1"/>
        </p:nvSpPr>
        <p:spPr>
          <a:xfrm>
            <a:off x="7982465" y="3608172"/>
            <a:ext cx="2619633" cy="2063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F87135-AB42-99CC-2F75-4237F4A51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935190" y="-440289"/>
            <a:ext cx="2942017" cy="1851077"/>
          </a:xfrm>
          <a:prstGeom prst="rect">
            <a:avLst/>
          </a:prstGeom>
        </p:spPr>
      </p:pic>
      <p:pic>
        <p:nvPicPr>
          <p:cNvPr id="9" name="Picture 8" descr="A colorful cityscape with sun and clouds&#10;&#10;Description automatically generated">
            <a:extLst>
              <a:ext uri="{FF2B5EF4-FFF2-40B4-BE49-F238E27FC236}">
                <a16:creationId xmlns:a16="http://schemas.microsoft.com/office/drawing/2014/main" id="{38C5A421-058E-7B1B-BE53-3FCB3DEAE1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89023" y="3627187"/>
            <a:ext cx="5161086" cy="323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2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preserve="1" userDrawn="1">
  <p:cSld name="4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98818B-D8F0-2088-66FA-0B7119F99BB0}"/>
              </a:ext>
            </a:extLst>
          </p:cNvPr>
          <p:cNvSpPr/>
          <p:nvPr userDrawn="1"/>
        </p:nvSpPr>
        <p:spPr>
          <a:xfrm>
            <a:off x="8773297" y="3336324"/>
            <a:ext cx="2619633" cy="1964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6331B-F441-B6C2-1CC5-2198547DC6AB}"/>
              </a:ext>
            </a:extLst>
          </p:cNvPr>
          <p:cNvSpPr/>
          <p:nvPr userDrawn="1"/>
        </p:nvSpPr>
        <p:spPr>
          <a:xfrm>
            <a:off x="7982465" y="3608172"/>
            <a:ext cx="2619633" cy="2063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7" name="Google Shape;22;p10">
            <a:extLst>
              <a:ext uri="{FF2B5EF4-FFF2-40B4-BE49-F238E27FC236}">
                <a16:creationId xmlns:a16="http://schemas.microsoft.com/office/drawing/2014/main" id="{E1CE1357-7E74-8136-6EF6-1F0BCF9117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21896" y="1455995"/>
            <a:ext cx="5131903" cy="4218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23;p10">
            <a:extLst>
              <a:ext uri="{FF2B5EF4-FFF2-40B4-BE49-F238E27FC236}">
                <a16:creationId xmlns:a16="http://schemas.microsoft.com/office/drawing/2014/main" id="{F2A9CABA-D27A-30C5-600C-9C540107957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38613" y="1455995"/>
            <a:ext cx="5131903" cy="4218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4121A7C-EDF2-46B5-481C-E938F25F41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935190" y="-440289"/>
            <a:ext cx="2942017" cy="1851077"/>
          </a:xfrm>
          <a:prstGeom prst="rect">
            <a:avLst/>
          </a:prstGeom>
        </p:spPr>
      </p:pic>
      <p:pic>
        <p:nvPicPr>
          <p:cNvPr id="11" name="Picture 10" descr="A colorful cityscape with sun and clouds&#10;&#10;Description automatically generated">
            <a:extLst>
              <a:ext uri="{FF2B5EF4-FFF2-40B4-BE49-F238E27FC236}">
                <a16:creationId xmlns:a16="http://schemas.microsoft.com/office/drawing/2014/main" id="{BD654722-A7E1-DD38-1E06-2805FD9763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89023" y="3627187"/>
            <a:ext cx="5161086" cy="323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9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4F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4F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FEBEF2-211B-228B-E497-1EA4AB3F10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87210" y="-753797"/>
            <a:ext cx="5294984" cy="3331532"/>
          </a:xfrm>
          <a:prstGeom prst="rect">
            <a:avLst/>
          </a:prstGeom>
        </p:spPr>
      </p:pic>
      <p:pic>
        <p:nvPicPr>
          <p:cNvPr id="6" name="Picture 5" descr="A colorful cityscape with sun and clouds&#10;&#10;Description automatically generated">
            <a:extLst>
              <a:ext uri="{FF2B5EF4-FFF2-40B4-BE49-F238E27FC236}">
                <a16:creationId xmlns:a16="http://schemas.microsoft.com/office/drawing/2014/main" id="{85C58B7A-1784-C488-6D48-44189D0D9FB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465220" y="-4007741"/>
            <a:ext cx="17357558" cy="1086574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66961-EDEC-9F37-7743-F7D0DC59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5685F-7362-37B7-0CDE-CE76C39603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/>
              <a:t>Click to add Title</a:t>
            </a:r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Click to edit Master text styles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2400"/>
              <a:buChar char="•"/>
            </a:pPr>
            <a:r>
              <a:rPr lang="en-US" dirty="0"/>
              <a:t>Second level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2000"/>
              <a:buChar char="•"/>
            </a:pPr>
            <a:r>
              <a:rPr lang="en-US" dirty="0"/>
              <a:t>Third level</a:t>
            </a:r>
            <a:endParaRPr dirty="0"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1800"/>
              <a:buChar char="•"/>
            </a:pPr>
            <a:r>
              <a:rPr lang="en-US" dirty="0"/>
              <a:t>Fourth level</a:t>
            </a:r>
            <a:endParaRPr dirty="0"/>
          </a:p>
          <a:p>
            <a:pPr marL="20574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1800"/>
              <a:buChar char="•"/>
            </a:pPr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0ED1-955C-E015-42FE-53D6967B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A0EF0-4436-BECB-D2EE-A9A5F8C4C3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BF7-DBAE-EA6F-CE2E-BD84B35FF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EEDBE-5567-24F0-01EC-8CE0E9A48D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F0E7D-0532-E8B3-3493-BCFA8E98469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0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</Words>
  <Application>Microsoft Macintosh PowerPoint</Application>
  <PresentationFormat>Widescreen</PresentationFormat>
  <Paragraphs>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Custom Design</vt:lpstr>
      <vt:lpstr>Office Theme</vt:lpstr>
      <vt:lpstr>PowerPoint Presentation</vt:lpstr>
      <vt:lpstr>Click to add Title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Jennifer Crowley</cp:lastModifiedBy>
  <cp:revision>5</cp:revision>
  <dcterms:created xsi:type="dcterms:W3CDTF">2016-08-09T14:32:52Z</dcterms:created>
  <dcterms:modified xsi:type="dcterms:W3CDTF">2025-03-26T19:58:51Z</dcterms:modified>
</cp:coreProperties>
</file>