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691"/>
    <a:srgbClr val="295185"/>
    <a:srgbClr val="B42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60"/>
  </p:normalViewPr>
  <p:slideViewPr>
    <p:cSldViewPr snapToGrid="0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9CCECB45-BF44-EEC7-84D3-E5E9F5F2D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228" y="685800"/>
            <a:ext cx="4572228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1825F5D2-D8A3-37F0-CBB0-8341D09102A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96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n-CA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3:notes">
            <a:extLst>
              <a:ext uri="{FF2B5EF4-FFF2-40B4-BE49-F238E27FC236}">
                <a16:creationId xmlns:a16="http://schemas.microsoft.com/office/drawing/2014/main" id="{75DCE2D8-CCAD-6731-E254-375C7F5744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Google Shape;40;p3:notes">
            <a:extLst>
              <a:ext uri="{FF2B5EF4-FFF2-40B4-BE49-F238E27FC236}">
                <a16:creationId xmlns:a16="http://schemas.microsoft.com/office/drawing/2014/main" id="{C990D289-8BDB-AE9E-8DEF-0A94B593C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2:notes">
            <a:extLst>
              <a:ext uri="{FF2B5EF4-FFF2-40B4-BE49-F238E27FC236}">
                <a16:creationId xmlns:a16="http://schemas.microsoft.com/office/drawing/2014/main" id="{F97D59C4-D212-6E16-F1E4-927AF86F8D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Google Shape;34;p2:notes">
            <a:extLst>
              <a:ext uri="{FF2B5EF4-FFF2-40B4-BE49-F238E27FC236}">
                <a16:creationId xmlns:a16="http://schemas.microsoft.com/office/drawing/2014/main" id="{0FFDC95C-8396-C36C-8BFF-B5D6E6498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5">
            <a:extLst>
              <a:ext uri="{FF2B5EF4-FFF2-40B4-BE49-F238E27FC236}">
                <a16:creationId xmlns:a16="http://schemas.microsoft.com/office/drawing/2014/main" id="{91E1D110-5B4C-A892-54BF-86BC2082EE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8772" y="4470163"/>
            <a:ext cx="2150467" cy="403104"/>
          </a:xfrm>
        </p:spPr>
        <p:txBody>
          <a:bodyPr lIns="359999">
            <a:noAutofit/>
          </a:bodyPr>
          <a:lstStyle>
            <a:lvl1pPr indent="-228600">
              <a:spcBef>
                <a:spcPts val="280"/>
              </a:spcBef>
              <a:buNone/>
              <a:defRPr sz="1400"/>
            </a:lvl1pPr>
          </a:lstStyle>
          <a:p>
            <a:pPr lvl="0"/>
            <a:endParaRPr lang="en-CA" dirty="0"/>
          </a:p>
        </p:txBody>
      </p:sp>
      <p:sp>
        <p:nvSpPr>
          <p:cNvPr id="3" name="Google Shape;11;p5">
            <a:extLst>
              <a:ext uri="{FF2B5EF4-FFF2-40B4-BE49-F238E27FC236}">
                <a16:creationId xmlns:a16="http://schemas.microsoft.com/office/drawing/2014/main" id="{4862796C-FFAE-7CDD-F275-225019E03A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8772" y="1846154"/>
            <a:ext cx="8486456" cy="1837950"/>
          </a:xfrm>
          <a:solidFill>
            <a:srgbClr val="FFFFFF"/>
          </a:solidFill>
        </p:spPr>
        <p:txBody>
          <a:bodyPr lIns="359999" anchor="ctr">
            <a:noAutofit/>
          </a:bodyPr>
          <a:lstStyle>
            <a:lvl1pPr indent="-228600">
              <a:spcBef>
                <a:spcPts val="960"/>
              </a:spcBef>
              <a:buNone/>
              <a:defRPr sz="4800" b="1">
                <a:solidFill>
                  <a:srgbClr val="000000"/>
                </a:solidFill>
              </a:defRPr>
            </a:lvl1pPr>
          </a:lstStyle>
          <a:p>
            <a:pPr lvl="0"/>
            <a:endParaRPr lang="en-CA" dirty="0"/>
          </a:p>
        </p:txBody>
      </p:sp>
      <p:sp>
        <p:nvSpPr>
          <p:cNvPr id="4" name="Google Shape;12;p5">
            <a:extLst>
              <a:ext uri="{FF2B5EF4-FFF2-40B4-BE49-F238E27FC236}">
                <a16:creationId xmlns:a16="http://schemas.microsoft.com/office/drawing/2014/main" id="{F53F54FA-827C-4DDF-C797-6D03215E7C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8772" y="3754939"/>
            <a:ext cx="3026005" cy="403104"/>
          </a:xfrm>
          <a:solidFill>
            <a:srgbClr val="058691"/>
          </a:solidFill>
        </p:spPr>
        <p:txBody>
          <a:bodyPr lIns="359999">
            <a:noAutofit/>
          </a:bodyPr>
          <a:lstStyle>
            <a:lvl1pPr indent="-228600">
              <a:spcBef>
                <a:spcPts val="36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lang="en-CA" dirty="0"/>
          </a:p>
        </p:txBody>
      </p:sp>
      <p:pic>
        <p:nvPicPr>
          <p:cNvPr id="5" name="Google Shape;13;p5">
            <a:extLst>
              <a:ext uri="{FF2B5EF4-FFF2-40B4-BE49-F238E27FC236}">
                <a16:creationId xmlns:a16="http://schemas.microsoft.com/office/drawing/2014/main" id="{1337D90C-1E6C-199E-02FC-EA8F63BCB3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715624" y="4416186"/>
            <a:ext cx="876150" cy="2902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oogle Shape;14;p5">
            <a:extLst>
              <a:ext uri="{FF2B5EF4-FFF2-40B4-BE49-F238E27FC236}">
                <a16:creationId xmlns:a16="http://schemas.microsoft.com/office/drawing/2014/main" id="{EAB05B3F-2895-590A-E433-C831C81A53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12636" t="25702" r="12613" b="25706"/>
          <a:stretch>
            <a:fillRect/>
          </a:stretch>
        </p:blipFill>
        <p:spPr>
          <a:xfrm>
            <a:off x="417094" y="514660"/>
            <a:ext cx="3641561" cy="13314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CC15D28B-45F3-98BE-D7B8-9EDA87E91AFA}"/>
              </a:ext>
            </a:extLst>
          </p:cNvPr>
          <p:cNvSpPr/>
          <p:nvPr/>
        </p:nvSpPr>
        <p:spPr>
          <a:xfrm>
            <a:off x="328772" y="265130"/>
            <a:ext cx="8478435" cy="4608137"/>
          </a:xfrm>
          <a:prstGeom prst="rect">
            <a:avLst/>
          </a:prstGeom>
          <a:noFill/>
          <a:ln w="25402" cap="flat">
            <a:solidFill>
              <a:srgbClr val="379ED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9522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6">
            <a:extLst>
              <a:ext uri="{FF2B5EF4-FFF2-40B4-BE49-F238E27FC236}">
                <a16:creationId xmlns:a16="http://schemas.microsoft.com/office/drawing/2014/main" id="{ADE93765-29E8-77E8-17E6-B9DB50F8911A}"/>
              </a:ext>
            </a:extLst>
          </p:cNvPr>
          <p:cNvSpPr/>
          <p:nvPr/>
        </p:nvSpPr>
        <p:spPr>
          <a:xfrm>
            <a:off x="0" y="848407"/>
            <a:ext cx="9144000" cy="405729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A" sz="180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Google Shape;17;p6">
            <a:extLst>
              <a:ext uri="{FF2B5EF4-FFF2-40B4-BE49-F238E27FC236}">
                <a16:creationId xmlns:a16="http://schemas.microsoft.com/office/drawing/2014/main" id="{0E2E5E5E-0215-291B-6395-0EEA32A2DA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441" y="55165"/>
            <a:ext cx="8389903" cy="8007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endParaRPr lang="en-CA"/>
          </a:p>
        </p:txBody>
      </p:sp>
      <p:sp>
        <p:nvSpPr>
          <p:cNvPr id="4" name="Google Shape;18;p6">
            <a:extLst>
              <a:ext uri="{FF2B5EF4-FFF2-40B4-BE49-F238E27FC236}">
                <a16:creationId xmlns:a16="http://schemas.microsoft.com/office/drawing/2014/main" id="{D101D2AC-AB2B-56F4-2A32-E5C268EB19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951" y="1200150"/>
            <a:ext cx="7280105" cy="3394472"/>
          </a:xfrm>
        </p:spPr>
        <p:txBody>
          <a:bodyPr/>
          <a:lstStyle>
            <a:lvl1pPr indent="-406395">
              <a:spcBef>
                <a:spcPts val="560"/>
              </a:spcBef>
              <a:buClr>
                <a:srgbClr val="B42F43"/>
              </a:buClr>
              <a:buSzPts val="2800"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CA" dirty="0"/>
          </a:p>
        </p:txBody>
      </p:sp>
      <p:pic>
        <p:nvPicPr>
          <p:cNvPr id="5" name="Google Shape;19;p6">
            <a:extLst>
              <a:ext uri="{FF2B5EF4-FFF2-40B4-BE49-F238E27FC236}">
                <a16:creationId xmlns:a16="http://schemas.microsoft.com/office/drawing/2014/main" id="{3A20DB37-F7EE-B512-AC85-DDD28189E2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56768" t="57844" r="59727" b="59361"/>
          <a:stretch>
            <a:fillRect/>
          </a:stretch>
        </p:blipFill>
        <p:spPr>
          <a:xfrm>
            <a:off x="7860639" y="4283534"/>
            <a:ext cx="1154786" cy="6221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20;p6">
            <a:extLst>
              <a:ext uri="{FF2B5EF4-FFF2-40B4-BE49-F238E27FC236}">
                <a16:creationId xmlns:a16="http://schemas.microsoft.com/office/drawing/2014/main" id="{984724EC-A9A9-A503-E8F0-FAA9636E339E}"/>
              </a:ext>
            </a:extLst>
          </p:cNvPr>
          <p:cNvSpPr/>
          <p:nvPr/>
        </p:nvSpPr>
        <p:spPr>
          <a:xfrm>
            <a:off x="0" y="4946757"/>
            <a:ext cx="9144000" cy="196742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A" sz="180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1761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;p7">
            <a:extLst>
              <a:ext uri="{FF2B5EF4-FFF2-40B4-BE49-F238E27FC236}">
                <a16:creationId xmlns:a16="http://schemas.microsoft.com/office/drawing/2014/main" id="{A26E76F2-3B74-4245-6CF5-7762D6CA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2020" t="30295" r="12020" b="30291"/>
          <a:stretch>
            <a:fillRect/>
          </a:stretch>
        </p:blipFill>
        <p:spPr>
          <a:xfrm>
            <a:off x="1457425" y="1662964"/>
            <a:ext cx="6229148" cy="18175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F62A1E1-1DE8-7F40-2F5E-0B900894F6A0}"/>
              </a:ext>
            </a:extLst>
          </p:cNvPr>
          <p:cNvSpPr/>
          <p:nvPr/>
        </p:nvSpPr>
        <p:spPr>
          <a:xfrm>
            <a:off x="328772" y="265130"/>
            <a:ext cx="8478435" cy="4608137"/>
          </a:xfrm>
          <a:prstGeom prst="rect">
            <a:avLst/>
          </a:prstGeom>
          <a:noFill/>
          <a:ln w="25402" cap="flat">
            <a:solidFill>
              <a:srgbClr val="379ED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4977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4">
            <a:extLst>
              <a:ext uri="{FF2B5EF4-FFF2-40B4-BE49-F238E27FC236}">
                <a16:creationId xmlns:a16="http://schemas.microsoft.com/office/drawing/2014/main" id="{B8FE3854-FF0C-35D6-7458-569C10A33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5387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>
            <a:noAutofit/>
          </a:bodyPr>
          <a:lstStyle/>
          <a:p>
            <a:pPr lvl="0"/>
            <a:endParaRPr lang="en-CA"/>
          </a:p>
        </p:txBody>
      </p:sp>
      <p:sp>
        <p:nvSpPr>
          <p:cNvPr id="3" name="Google Shape;7;p4">
            <a:extLst>
              <a:ext uri="{FF2B5EF4-FFF2-40B4-BE49-F238E27FC236}">
                <a16:creationId xmlns:a16="http://schemas.microsoft.com/office/drawing/2014/main" id="{5B27A20B-3476-F8E0-2756-16384485A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277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CA" sz="3800" b="0" i="0" u="none" strike="noStrike" kern="0" cap="none" spc="0" baseline="0">
          <a:solidFill>
            <a:srgbClr val="FFFFFF"/>
          </a:solidFill>
          <a:uFillTx/>
          <a:latin typeface="Arial"/>
          <a:ea typeface="Arial"/>
          <a:cs typeface="Arial"/>
        </a:defRPr>
      </a:lvl1pPr>
    </p:titleStyle>
    <p:bodyStyle>
      <a:lvl1pPr marL="457200" marR="0" lvl="0" indent="-431797" algn="l" defTabSz="914400" rtl="0" fontAlgn="auto" hangingPunct="1">
        <a:lnSpc>
          <a:spcPct val="100000"/>
        </a:lnSpc>
        <a:spcBef>
          <a:spcPts val="640"/>
        </a:spcBef>
        <a:spcAft>
          <a:spcPts val="0"/>
        </a:spcAft>
        <a:buClr>
          <a:srgbClr val="FFFFFF"/>
        </a:buClr>
        <a:buSzPts val="3200"/>
        <a:buFont typeface="Arial"/>
        <a:buChar char="•"/>
        <a:tabLst/>
        <a:defRPr lang="en-CA" sz="3200" b="0" i="0" u="none" strike="noStrike" kern="0" cap="none" spc="0" baseline="0">
          <a:solidFill>
            <a:srgbClr val="FFFFFF"/>
          </a:solidFill>
          <a:uFillTx/>
          <a:latin typeface="Arial"/>
          <a:ea typeface="Arial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8E66E-27B5-4516-BCBF-740A1385BF45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6983D-7741-B4A9-15C6-B0F9DE90CA4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EEB8D-DC1E-741D-4EF0-0B379CE0CFD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81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2">
            <a:extLst>
              <a:ext uri="{FF2B5EF4-FFF2-40B4-BE49-F238E27FC236}">
                <a16:creationId xmlns:a16="http://schemas.microsoft.com/office/drawing/2014/main" id="{762D6DEC-81FF-DD1B-8352-24A726565A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/>
              <a:t>Click to edit title</a:t>
            </a:r>
          </a:p>
        </p:txBody>
      </p:sp>
      <p:sp>
        <p:nvSpPr>
          <p:cNvPr id="3" name="Google Shape;37;p2">
            <a:extLst>
              <a:ext uri="{FF2B5EF4-FFF2-40B4-BE49-F238E27FC236}">
                <a16:creationId xmlns:a16="http://schemas.microsoft.com/office/drawing/2014/main" id="{D28DC09B-F3F4-EA27-3E07-08F9C2802F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951" y="1200150"/>
            <a:ext cx="7280105" cy="3394472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rgbClr val="F37072"/>
              </a:buClr>
              <a:buSzPts val="2800"/>
            </a:pPr>
            <a:r>
              <a:rPr lang="en-US" sz="2800" dirty="0">
                <a:solidFill>
                  <a:srgbClr val="000000"/>
                </a:solidFill>
              </a:rPr>
              <a:t>Click to edit text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F37072"/>
              </a:buClr>
              <a:buSzPts val="2400"/>
              <a:buFont typeface="Arial"/>
              <a:buChar char="–"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rgbClr val="F37072"/>
              </a:buClr>
              <a:buSzPts val="2000"/>
              <a:buFont typeface="Arial"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buClr>
                <a:srgbClr val="F37072"/>
              </a:buClr>
              <a:buSzPts val="2000"/>
              <a:buFont typeface="Arial"/>
              <a:buChar char="–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400"/>
              </a:spcBef>
              <a:buClr>
                <a:srgbClr val="F37072"/>
              </a:buClr>
              <a:buSzPts val="2000"/>
              <a:buFont typeface="Arial"/>
              <a:buChar char="»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Fifth level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F3E69"/>
      </a:dk1>
      <a:lt1>
        <a:sysClr val="window" lastClr="FFFFFF"/>
      </a:lt1>
      <a:dk2>
        <a:srgbClr val="0E2841"/>
      </a:dk2>
      <a:lt2>
        <a:srgbClr val="E8E8E8"/>
      </a:lt2>
      <a:accent1>
        <a:srgbClr val="058691"/>
      </a:accent1>
      <a:accent2>
        <a:srgbClr val="B52D42"/>
      </a:accent2>
      <a:accent3>
        <a:srgbClr val="196B24"/>
      </a:accent3>
      <a:accent4>
        <a:srgbClr val="595959"/>
      </a:accent4>
      <a:accent5>
        <a:srgbClr val="262626"/>
      </a:accent5>
      <a:accent6>
        <a:srgbClr val="0C0C0C"/>
      </a:accent6>
      <a:hlink>
        <a:srgbClr val="058691"/>
      </a:hlink>
      <a:folHlink>
        <a:srgbClr val="0586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Macintosh PowerPoint</Application>
  <PresentationFormat>On-screen Show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Office Theme</vt:lpstr>
      <vt:lpstr>PowerPoint Presentation</vt:lpstr>
      <vt:lpstr>PowerPoint Presentation</vt:lpstr>
      <vt:lpstr>Click to edit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Jennifer Crowley</cp:lastModifiedBy>
  <cp:revision>3</cp:revision>
  <dcterms:created xsi:type="dcterms:W3CDTF">2015-04-06T18:30:18Z</dcterms:created>
  <dcterms:modified xsi:type="dcterms:W3CDTF">2025-03-07T15:01:37Z</dcterms:modified>
</cp:coreProperties>
</file>