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0"/>
  </p:notes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BD45"/>
    <a:srgbClr val="012D25"/>
    <a:srgbClr val="400049"/>
    <a:srgbClr val="00144C"/>
    <a:srgbClr val="E94D96"/>
    <a:srgbClr val="8B17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58"/>
  </p:normalViewPr>
  <p:slideViewPr>
    <p:cSldViewPr snapToGrid="0">
      <p:cViewPr>
        <p:scale>
          <a:sx n="161" d="100"/>
          <a:sy n="161" d="100"/>
        </p:scale>
        <p:origin x="78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2b33112c63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Google Shape;42;g2b33112c63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2b33112c634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g2b33112c634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b33112c634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2b33112c634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b33112c634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b33112c634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b33112c634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b33112c634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b33112c634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b33112c634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98303" y="1196337"/>
            <a:ext cx="8010201" cy="2295612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bg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98304" y="3491949"/>
            <a:ext cx="7287958" cy="670179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bg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A5D3083C-18C7-182C-C17B-FAC1583D79C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36199" y="-241664"/>
            <a:ext cx="2517449" cy="15356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283600" y="466620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354BB32A-052C-B599-D7E6-DAC097E45F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1700" y="4306482"/>
            <a:ext cx="1608418" cy="9811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preserve="1" userDrawn="1">
  <p:cSld name="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0FD3259B-EE64-13A8-EF5F-ECDE17FC22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5800" y="662210"/>
            <a:ext cx="7772400" cy="381908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FA5EA68B-89DC-D8DE-1D96-E3E0FF46729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76623" y="570068"/>
            <a:ext cx="6190754" cy="3776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6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1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283600" y="461633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F7776996-5869-B6BD-17CB-E5297BC86B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1700" y="4325785"/>
            <a:ext cx="1602841" cy="9777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lt1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" name="Google Shape;24;p4">
            <a:extLst>
              <a:ext uri="{FF2B5EF4-FFF2-40B4-BE49-F238E27FC236}">
                <a16:creationId xmlns:a16="http://schemas.microsoft.com/office/drawing/2014/main" id="{56FE4164-9B12-E434-465C-7937ECBF4E6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283600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9F40CF73-0076-F04D-32C5-98A4E93D90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1700" y="4325785"/>
            <a:ext cx="1602841" cy="9777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" name="Google Shape;24;p4">
            <a:extLst>
              <a:ext uri="{FF2B5EF4-FFF2-40B4-BE49-F238E27FC236}">
                <a16:creationId xmlns:a16="http://schemas.microsoft.com/office/drawing/2014/main" id="{465A1B95-345E-C992-CB6F-96C31411F75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283600" y="460918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4E5485DA-F27A-6DDC-34BD-46B44EE5B9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1700" y="4325785"/>
            <a:ext cx="1602841" cy="9777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4;p4">
            <a:extLst>
              <a:ext uri="{FF2B5EF4-FFF2-40B4-BE49-F238E27FC236}">
                <a16:creationId xmlns:a16="http://schemas.microsoft.com/office/drawing/2014/main" id="{49D136C1-ED83-77FA-87EE-D9A2F465A3A0}"/>
              </a:ext>
            </a:extLst>
          </p:cNvPr>
          <p:cNvSpPr txBox="1">
            <a:spLocks/>
          </p:cNvSpPr>
          <p:nvPr userDrawn="1"/>
        </p:nvSpPr>
        <p:spPr>
          <a:xfrm>
            <a:off x="8430417" y="460462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5" r:id="rId3"/>
    <p:sldLayoutId id="2147483650" r:id="rId4"/>
    <p:sldLayoutId id="2147483651" r:id="rId5"/>
    <p:sldLayoutId id="2147483652" r:id="rId6"/>
    <p:sldLayoutId id="2147483653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chemeClr val="tx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0308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D317C6-C613-C436-A4E5-90F67C36AC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C0E09CD-3420-5B42-E889-851F02E49A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7178072"/>
      </p:ext>
    </p:extLst>
  </p:cSld>
  <p:clrMapOvr>
    <a:masterClrMapping/>
  </p:clrMapOvr>
</p:sld>
</file>

<file path=ppt/theme/theme1.xml><?xml version="1.0" encoding="utf-8"?>
<a:theme xmlns:a="http://schemas.openxmlformats.org/drawingml/2006/main" name="OSSNA24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AD1D4A"/>
      </a:accent1>
      <a:accent2>
        <a:srgbClr val="D43F5B"/>
      </a:accent2>
      <a:accent3>
        <a:srgbClr val="F6D110"/>
      </a:accent3>
      <a:accent4>
        <a:srgbClr val="333333"/>
      </a:accent4>
      <a:accent5>
        <a:srgbClr val="FFFFFF"/>
      </a:accent5>
      <a:accent6>
        <a:srgbClr val="999999"/>
      </a:accent6>
      <a:hlink>
        <a:srgbClr val="AD1D4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0</Words>
  <Application>Microsoft Macintosh PowerPoint</Application>
  <PresentationFormat>On-screen Show (16:9)</PresentationFormat>
  <Paragraphs>0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OSSNA24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Alex Contini</cp:lastModifiedBy>
  <cp:revision>28</cp:revision>
  <dcterms:modified xsi:type="dcterms:W3CDTF">2025-04-21T23:53:27Z</dcterms:modified>
</cp:coreProperties>
</file>