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23583F-48A5-D1F7-67CF-4AB3971C61B3}" name="Dariush Hessami" initials="DH" userId="77cb3945e562544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4B73"/>
    <a:srgbClr val="00E900"/>
    <a:srgbClr val="4F1C3B"/>
    <a:srgbClr val="AB0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>
        <p:scale>
          <a:sx n="120" d="100"/>
          <a:sy n="120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9B101-B72F-4249-B063-56FC91650A92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82AE3-0EA8-9D4B-B75A-F0E5F4C3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2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A32DC2F-BAC5-977D-5BB2-C0DDA70C69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62248"/>
          <a:stretch/>
        </p:blipFill>
        <p:spPr>
          <a:xfrm>
            <a:off x="0" y="0"/>
            <a:ext cx="12187595" cy="6866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D035DD-8C8F-0F49-6779-911DA4B38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1" y="2004620"/>
            <a:ext cx="10375899" cy="170299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23180-E35C-B75E-6465-A95A08DC5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2101" y="3792142"/>
            <a:ext cx="10375899" cy="975518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venir Medium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9BD2A-C57E-5D87-B8D6-ADC460A3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038" y="5049574"/>
            <a:ext cx="278606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02BFABB7-9DED-0742-9053-313D9AD6D475}" type="datetime3">
              <a:rPr lang="en-US" smtClean="0"/>
              <a:pPr/>
              <a:t>28 April 2025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1AC4C6-F4D3-C144-E31B-B0673BDFD11C}"/>
              </a:ext>
            </a:extLst>
          </p:cNvPr>
          <p:cNvSpPr txBox="1"/>
          <p:nvPr userDrawn="1"/>
        </p:nvSpPr>
        <p:spPr>
          <a:xfrm>
            <a:off x="300038" y="448312"/>
            <a:ext cx="5962813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b="1" i="0" dirty="0">
                <a:solidFill>
                  <a:srgbClr val="00B050"/>
                </a:solidFill>
                <a:latin typeface="Avenir Black" panose="02000503020000020003" pitchFamily="2" charset="0"/>
              </a:rPr>
              <a:t>#</a:t>
            </a:r>
            <a:r>
              <a:rPr lang="en-US" b="1" i="0" dirty="0" err="1">
                <a:solidFill>
                  <a:srgbClr val="00B050"/>
                </a:solidFill>
                <a:latin typeface="Avenir Black" panose="02000503020000020003" pitchFamily="2" charset="0"/>
              </a:rPr>
              <a:t>HPSFcon</a:t>
            </a:r>
            <a:endParaRPr lang="en-US" b="1" i="0" dirty="0">
              <a:solidFill>
                <a:srgbClr val="00B050"/>
              </a:solidFill>
              <a:latin typeface="Avenir Black" panose="02000503020000020003" pitchFamily="2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F9FE14C-69DF-3EAA-EF5C-8B274494B5B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8870" y="5027481"/>
            <a:ext cx="5413093" cy="130333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to edit Authors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77390-FB75-70AF-9B75-F68A957A3DA8}"/>
              </a:ext>
            </a:extLst>
          </p:cNvPr>
          <p:cNvSpPr txBox="1"/>
          <p:nvPr userDrawn="1"/>
        </p:nvSpPr>
        <p:spPr>
          <a:xfrm>
            <a:off x="292101" y="6422610"/>
            <a:ext cx="2509603" cy="4353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bg1"/>
                </a:solidFill>
                <a:latin typeface="Avenir Black" panose="02000503020000020003" pitchFamily="2" charset="0"/>
              </a:rPr>
              <a:t>May 5-8, 2025     Chicago, IL</a:t>
            </a:r>
            <a:endParaRPr lang="en-US" sz="1400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5877837-58C8-2E78-6E42-510611C315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59317" y="452004"/>
            <a:ext cx="3038400" cy="78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5">
            <a:extLst>
              <a:ext uri="{FF2B5EF4-FFF2-40B4-BE49-F238E27FC236}">
                <a16:creationId xmlns:a16="http://schemas.microsoft.com/office/drawing/2014/main" id="{0AC80748-418D-6912-E308-7C8ED282D8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62248"/>
          <a:stretch/>
        </p:blipFill>
        <p:spPr>
          <a:xfrm>
            <a:off x="0" y="0"/>
            <a:ext cx="12187595" cy="68661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DD03DFC-0AAA-19F9-57E8-B1EBFD1ED86E}"/>
              </a:ext>
            </a:extLst>
          </p:cNvPr>
          <p:cNvGrpSpPr/>
          <p:nvPr userDrawn="1"/>
        </p:nvGrpSpPr>
        <p:grpSpPr>
          <a:xfrm>
            <a:off x="3027604" y="1850439"/>
            <a:ext cx="6136793" cy="3157123"/>
            <a:chOff x="3027604" y="1835795"/>
            <a:chExt cx="6136793" cy="315712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CF2CF4-1FA8-E0F8-4A31-425D175DF11A}"/>
                </a:ext>
              </a:extLst>
            </p:cNvPr>
            <p:cNvSpPr txBox="1"/>
            <p:nvPr userDrawn="1"/>
          </p:nvSpPr>
          <p:spPr>
            <a:xfrm>
              <a:off x="5016217" y="4500475"/>
              <a:ext cx="1974900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3200" b="0" i="0" dirty="0">
                  <a:solidFill>
                    <a:schemeClr val="accent6"/>
                  </a:solidFill>
                  <a:latin typeface="Avenir Black" panose="02000503020000020003" pitchFamily="2" charset="0"/>
                </a:rPr>
                <a:t>#</a:t>
              </a:r>
              <a:r>
                <a:rPr lang="en-US" sz="3200" b="0" i="0" dirty="0" err="1">
                  <a:solidFill>
                    <a:schemeClr val="accent6"/>
                  </a:solidFill>
                  <a:latin typeface="Avenir Black" panose="02000503020000020003" pitchFamily="2" charset="0"/>
                </a:rPr>
                <a:t>HPSFcon</a:t>
              </a:r>
              <a:endParaRPr lang="en-US" sz="3200" b="0" i="0" dirty="0">
                <a:solidFill>
                  <a:schemeClr val="accent6"/>
                </a:solidFill>
                <a:latin typeface="Avenir Black" panose="02000503020000020003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6533E1-B218-0FA8-05E7-52D6FE879B5B}"/>
                </a:ext>
              </a:extLst>
            </p:cNvPr>
            <p:cNvSpPr txBox="1"/>
            <p:nvPr userDrawn="1"/>
          </p:nvSpPr>
          <p:spPr>
            <a:xfrm>
              <a:off x="3716951" y="3808135"/>
              <a:ext cx="457343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3200" b="0" dirty="0">
                  <a:solidFill>
                    <a:schemeClr val="bg1"/>
                  </a:solidFill>
                  <a:latin typeface="Avenir Book" panose="02000503020000020003" pitchFamily="2" charset="0"/>
                </a:rPr>
                <a:t>MAY 5 - 8 | CHICAGO, IL</a:t>
              </a: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05F19571-1DE2-4449-7FD7-9FE7F539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27604" y="1835795"/>
              <a:ext cx="6136793" cy="1593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5422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id="{81D81661-A2C2-5862-44A6-2C13F003C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62248"/>
          <a:stretch/>
        </p:blipFill>
        <p:spPr>
          <a:xfrm>
            <a:off x="0" y="0"/>
            <a:ext cx="12187595" cy="6866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7D1239-7763-7CF3-1278-A53FC37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2" y="1709738"/>
            <a:ext cx="1046804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DA4E7-9AB0-3453-7CAA-3869C3214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2" y="4589463"/>
            <a:ext cx="1046804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E0F04-4BE8-FD78-9BEF-959C4DFF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0A3B57-215C-2049-B605-02E7C1D977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EB5A5C-71CF-B4DE-FB51-69C29BE23AF7}"/>
              </a:ext>
            </a:extLst>
          </p:cNvPr>
          <p:cNvSpPr txBox="1"/>
          <p:nvPr userDrawn="1"/>
        </p:nvSpPr>
        <p:spPr>
          <a:xfrm>
            <a:off x="3093805" y="6426679"/>
            <a:ext cx="2768849" cy="4353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rgbClr val="00B050"/>
                </a:solidFill>
                <a:latin typeface="Avenir Black" panose="02000503020000020003" pitchFamily="2" charset="0"/>
              </a:rPr>
              <a:t>#</a:t>
            </a:r>
            <a:r>
              <a:rPr lang="en-US" sz="1400" b="1" i="0" dirty="0" err="1">
                <a:solidFill>
                  <a:srgbClr val="00B050"/>
                </a:solidFill>
                <a:latin typeface="Avenir Black" panose="02000503020000020003" pitchFamily="2" charset="0"/>
              </a:rPr>
              <a:t>HPSFcon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AC583-33FB-F1F5-BE7E-C5700261FB2B}"/>
              </a:ext>
            </a:extLst>
          </p:cNvPr>
          <p:cNvSpPr txBox="1"/>
          <p:nvPr userDrawn="1"/>
        </p:nvSpPr>
        <p:spPr>
          <a:xfrm>
            <a:off x="292101" y="6422610"/>
            <a:ext cx="2509603" cy="4353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bg1"/>
                </a:solidFill>
                <a:latin typeface="Avenir Black" panose="02000503020000020003" pitchFamily="2" charset="0"/>
              </a:rPr>
              <a:t>May 5-8, 2025     Chicago, IL</a:t>
            </a:r>
            <a:endParaRPr lang="en-US" sz="14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F813D59-4632-3647-2742-DF9F1AD114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36176" y="452004"/>
            <a:ext cx="1760400" cy="4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5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050A-18AB-0810-431D-06F65F990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52343"/>
            <a:ext cx="9427058" cy="8573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A3526-33E4-16A0-AFE9-C04EE4360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1" y="1285461"/>
            <a:ext cx="11607799" cy="48915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539E8-4AE7-7C8F-D2D6-1BF25E2AF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75F42-BA33-93B6-68DB-642D9EDB5DF1}"/>
              </a:ext>
            </a:extLst>
          </p:cNvPr>
          <p:cNvSpPr txBox="1"/>
          <p:nvPr userDrawn="1"/>
        </p:nvSpPr>
        <p:spPr>
          <a:xfrm>
            <a:off x="3093805" y="6426679"/>
            <a:ext cx="2768849" cy="4353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rgbClr val="00B050"/>
                </a:solidFill>
                <a:latin typeface="Avenir Black" panose="02000503020000020003" pitchFamily="2" charset="0"/>
              </a:rPr>
              <a:t>#</a:t>
            </a:r>
            <a:r>
              <a:rPr lang="en-US" sz="1400" b="1" i="0" dirty="0" err="1">
                <a:solidFill>
                  <a:srgbClr val="00B050"/>
                </a:solidFill>
                <a:latin typeface="Avenir Black" panose="02000503020000020003" pitchFamily="2" charset="0"/>
              </a:rPr>
              <a:t>HPSFcon</a:t>
            </a:r>
            <a:endParaRPr lang="en-US" sz="1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0295603-9251-E296-898D-07D7016D8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5509" y="452004"/>
            <a:ext cx="1764391" cy="4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D0E46-EB8C-D165-C66C-602D6347B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285461"/>
            <a:ext cx="5694030" cy="4891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27752-9720-4E76-AC7F-92293FBF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E59289-7F09-A081-7E15-692F67CC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713E82-A963-948D-45C0-A0D6A47BE171}"/>
              </a:ext>
            </a:extLst>
          </p:cNvPr>
          <p:cNvSpPr txBox="1"/>
          <p:nvPr userDrawn="1"/>
        </p:nvSpPr>
        <p:spPr>
          <a:xfrm>
            <a:off x="3093805" y="6426679"/>
            <a:ext cx="2768849" cy="4353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rgbClr val="00B050"/>
                </a:solidFill>
                <a:latin typeface="Avenir Black" panose="02000503020000020003" pitchFamily="2" charset="0"/>
              </a:rPr>
              <a:t>#</a:t>
            </a:r>
            <a:r>
              <a:rPr lang="en-US" sz="1400" b="1" i="0" dirty="0" err="1">
                <a:solidFill>
                  <a:srgbClr val="00B050"/>
                </a:solidFill>
                <a:latin typeface="Avenir Black" panose="02000503020000020003" pitchFamily="2" charset="0"/>
              </a:rPr>
              <a:t>HPSFcon</a:t>
            </a:r>
            <a:endParaRPr lang="en-US" sz="1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255B2EB-B182-953E-9B97-AB1B465E0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5509" y="452004"/>
            <a:ext cx="1764391" cy="45806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D7A9ACD-085A-01D3-C62F-203B4383563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3169" y="1285461"/>
            <a:ext cx="5694030" cy="4891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32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ext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36793-26DB-6CC7-AC3D-169EA9BEF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27752-9720-4E76-AC7F-92293FBF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16A41-3FF2-75BB-5740-A359346898F5}"/>
              </a:ext>
            </a:extLst>
          </p:cNvPr>
          <p:cNvSpPr txBox="1"/>
          <p:nvPr userDrawn="1"/>
        </p:nvSpPr>
        <p:spPr>
          <a:xfrm>
            <a:off x="3093805" y="6426679"/>
            <a:ext cx="2768849" cy="4353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rgbClr val="00B050"/>
                </a:solidFill>
                <a:latin typeface="Avenir Black" panose="02000503020000020003" pitchFamily="2" charset="0"/>
              </a:rPr>
              <a:t>#</a:t>
            </a:r>
            <a:r>
              <a:rPr lang="en-US" sz="1400" b="1" i="0" dirty="0" err="1">
                <a:solidFill>
                  <a:srgbClr val="00B050"/>
                </a:solidFill>
                <a:latin typeface="Avenir Black" panose="02000503020000020003" pitchFamily="2" charset="0"/>
              </a:rPr>
              <a:t>HPSFcon</a:t>
            </a:r>
            <a:endParaRPr lang="en-US" sz="140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BFC0EF1-CD97-5E13-2A7B-88B381B9E05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72201" y="1284219"/>
            <a:ext cx="5727699" cy="48915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ABE9EE3-B33B-F1AC-9CCF-5488E94E4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5509" y="452004"/>
            <a:ext cx="1764391" cy="45806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6536D3C-23E2-C54C-FBCE-69ED22DEE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285461"/>
            <a:ext cx="5694030" cy="48915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15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Text + 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36793-26DB-6CC7-AC3D-169EA9BEF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27752-9720-4E76-AC7F-92293FBF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8C5857-0D59-076D-9C50-821929B165AE}"/>
              </a:ext>
            </a:extLst>
          </p:cNvPr>
          <p:cNvSpPr txBox="1"/>
          <p:nvPr userDrawn="1"/>
        </p:nvSpPr>
        <p:spPr>
          <a:xfrm>
            <a:off x="3093805" y="6426679"/>
            <a:ext cx="2768849" cy="4353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rgbClr val="00B050"/>
                </a:solidFill>
                <a:latin typeface="Avenir Black" panose="02000503020000020003" pitchFamily="2" charset="0"/>
              </a:rPr>
              <a:t>#</a:t>
            </a:r>
            <a:r>
              <a:rPr lang="en-US" sz="1400" b="1" i="0" dirty="0" err="1">
                <a:solidFill>
                  <a:srgbClr val="00B050"/>
                </a:solidFill>
                <a:latin typeface="Avenir Black" panose="02000503020000020003" pitchFamily="2" charset="0"/>
              </a:rPr>
              <a:t>HPSFcon</a:t>
            </a:r>
            <a:endParaRPr lang="en-US" sz="1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DFBF29-29C9-4C9F-D1C7-727D1DB773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1" y="1284219"/>
            <a:ext cx="5727700" cy="2386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E9A808A-3A9F-438C-0675-7C742B95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83397"/>
            <a:ext cx="5727698" cy="23935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DCAAF3D-B705-8155-65E0-F08099D6D6F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72199" y="1284219"/>
            <a:ext cx="5727699" cy="238539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314E137-5390-660A-D8D2-25E6C5EE313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92101" y="3780910"/>
            <a:ext cx="5727700" cy="23948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86C8E8F-2369-0883-D2B1-12404C1D99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5509" y="452004"/>
            <a:ext cx="1764391" cy="4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Text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D29A2-E1BE-7290-4464-2275DF0A5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8" y="1287634"/>
            <a:ext cx="568609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EEDDF9-56A9-51DD-F329-489AAFBB8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168" y="1287634"/>
            <a:ext cx="5694030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9BDEBD-F5C8-526A-B1EF-28DD3C21B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ACCF7-7A29-8568-E838-F57238C4F737}"/>
              </a:ext>
            </a:extLst>
          </p:cNvPr>
          <p:cNvSpPr txBox="1"/>
          <p:nvPr userDrawn="1"/>
        </p:nvSpPr>
        <p:spPr>
          <a:xfrm>
            <a:off x="3093805" y="6426679"/>
            <a:ext cx="2768849" cy="4353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rgbClr val="00B050"/>
                </a:solidFill>
                <a:latin typeface="Avenir Black" panose="02000503020000020003" pitchFamily="2" charset="0"/>
              </a:rPr>
              <a:t>#</a:t>
            </a:r>
            <a:r>
              <a:rPr lang="en-US" sz="1400" b="1" i="0" dirty="0" err="1">
                <a:solidFill>
                  <a:srgbClr val="00B050"/>
                </a:solidFill>
                <a:latin typeface="Avenir Black" panose="02000503020000020003" pitchFamily="2" charset="0"/>
              </a:rPr>
              <a:t>HPSFcon</a:t>
            </a:r>
            <a:endParaRPr lang="en-US" sz="14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E52CFC5-C8F2-3B8B-F8C6-8B2DE0F31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5509" y="452004"/>
            <a:ext cx="1764391" cy="45806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B4DB893-2B17-80E5-510C-1241F358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252343"/>
            <a:ext cx="9427059" cy="8573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F62D03-202B-4AAC-1CEF-E0397473666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2100" y="2115879"/>
            <a:ext cx="5694030" cy="40610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74424-BC4D-D862-C04B-70013CB8577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3169" y="2115879"/>
            <a:ext cx="5694030" cy="40610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1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D216D-2FC4-75BC-4821-FE46395B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FA65B-D08D-15B1-28B5-49D7F47E1190}"/>
              </a:ext>
            </a:extLst>
          </p:cNvPr>
          <p:cNvSpPr txBox="1"/>
          <p:nvPr userDrawn="1"/>
        </p:nvSpPr>
        <p:spPr>
          <a:xfrm>
            <a:off x="3093805" y="6426679"/>
            <a:ext cx="2768849" cy="4353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rgbClr val="00B050"/>
                </a:solidFill>
                <a:latin typeface="Avenir Black" panose="02000503020000020003" pitchFamily="2" charset="0"/>
              </a:rPr>
              <a:t>#</a:t>
            </a:r>
            <a:r>
              <a:rPr lang="en-US" sz="1400" b="1" i="0" dirty="0" err="1">
                <a:solidFill>
                  <a:srgbClr val="00B050"/>
                </a:solidFill>
                <a:latin typeface="Avenir Black" panose="02000503020000020003" pitchFamily="2" charset="0"/>
              </a:rPr>
              <a:t>HPSFcon</a:t>
            </a:r>
            <a:endParaRPr lang="en-US" sz="1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894D71-0EF7-4E8C-F151-7A9C5428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252343"/>
            <a:ext cx="9427059" cy="8573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5132AF-1220-5451-78ED-198D48049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5509" y="452004"/>
            <a:ext cx="1764391" cy="4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1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141B3-3C16-0425-8FAF-E5BEDE26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265C59-525F-AA82-B893-76B2856DCA9E}"/>
              </a:ext>
            </a:extLst>
          </p:cNvPr>
          <p:cNvSpPr txBox="1"/>
          <p:nvPr userDrawn="1"/>
        </p:nvSpPr>
        <p:spPr>
          <a:xfrm>
            <a:off x="3093805" y="6426679"/>
            <a:ext cx="2768849" cy="4353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rgbClr val="00B050"/>
                </a:solidFill>
                <a:latin typeface="Avenir Black" panose="02000503020000020003" pitchFamily="2" charset="0"/>
              </a:rPr>
              <a:t>#</a:t>
            </a:r>
            <a:r>
              <a:rPr lang="en-US" sz="1400" b="1" i="0" dirty="0" err="1">
                <a:solidFill>
                  <a:srgbClr val="00B050"/>
                </a:solidFill>
                <a:latin typeface="Avenir Black" panose="02000503020000020003" pitchFamily="2" charset="0"/>
              </a:rPr>
              <a:t>HPSFcon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47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D329EAE3-0E24-A586-0007-DAB0EE7B854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 t="35304" b="62258"/>
          <a:stretch/>
        </p:blipFill>
        <p:spPr>
          <a:xfrm>
            <a:off x="0" y="6422610"/>
            <a:ext cx="12187595" cy="44352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10A40-69D4-3596-E6B7-E94E7C0F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252343"/>
            <a:ext cx="9427059" cy="8573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76E22-2FCA-2B08-6798-F9D9F0BA8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1" y="1285461"/>
            <a:ext cx="11574945" cy="48915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2CB5D-0715-903D-2F03-0336DFB02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217" y="6449114"/>
            <a:ext cx="2540829" cy="4088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20A3B57-215C-2049-B605-02E7C1D977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8F779-2B09-CF84-30D7-BADEEF96196E}"/>
              </a:ext>
            </a:extLst>
          </p:cNvPr>
          <p:cNvSpPr txBox="1"/>
          <p:nvPr userDrawn="1"/>
        </p:nvSpPr>
        <p:spPr>
          <a:xfrm>
            <a:off x="292101" y="6422610"/>
            <a:ext cx="2509603" cy="43539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dirty="0">
                <a:solidFill>
                  <a:schemeClr val="bg1"/>
                </a:solidFill>
                <a:latin typeface="Avenir Black" panose="02000503020000020003" pitchFamily="2" charset="0"/>
              </a:rPr>
              <a:t>May 5-8, 2025     Chicago, 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832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8" r:id="rId5"/>
    <p:sldLayoutId id="2147483659" r:id="rId6"/>
    <p:sldLayoutId id="2147483653" r:id="rId7"/>
    <p:sldLayoutId id="2147483654" r:id="rId8"/>
    <p:sldLayoutId id="2147483655" r:id="rId9"/>
    <p:sldLayoutId id="2147483660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Avenir Medium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 userDrawn="1">
          <p15:clr>
            <a:srgbClr val="F26B43"/>
          </p15:clr>
        </p15:guide>
        <p15:guide id="2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26EF8C-CFD1-703A-816C-EA9B66D58F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804C09-2C12-78FE-FBD4-1B26EE41D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601AF-EA34-470C-34AF-090F73BC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ABB7-9DED-0742-9053-313D9AD6D475}" type="datetime3">
              <a:rPr lang="en-US" smtClean="0"/>
              <a:t>28 April 2025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42726B-2AD1-55DC-271D-C084923D52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53681B-733F-7D97-9A9E-E3D3FA0E5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7CFF6-B7C2-7536-F550-F82DC04AD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1AE8A-8CCA-610F-5F88-E6E102F7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7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E0B67B-AF83-6231-7BBE-F034E61060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E9544-3BEC-C254-E697-90E2AF34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BCDFBE-DF77-E84C-1CF4-8CA9D029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FDB3A7-DFFB-E412-906C-BA81FFA4461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3C4944-74C2-7374-79AD-F825EF82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16A1D2-0C42-6CDA-6826-00016356A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CB95E-CF28-157C-2DF7-950402A2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1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FCE49D-99A4-0DCC-0B75-355057A7F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6C9B6-2B9B-BB7A-EBFF-73AB3B6B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5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12CB8C-B7DD-D33D-4A89-6C54CDE37DBA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2DFE1-89E1-9C9F-99CA-BD06DDC47E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5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0FA914-9A82-CF51-B02E-5216B265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74C35-9E18-4326-42D4-C5759332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25C96D-2E88-5951-F05B-C0B3CEC355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65AFF8-7CAC-7204-10EB-CEFBAAC697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B20D256-8AE3-EB81-DDED-43DEB5657B6B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EE59AD-35CA-973A-32D9-CF03B03C42FD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5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114E03C-F761-09E4-87BC-5E2577DA4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7FFB65-7A47-D9DB-D17A-40EB0958F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DAA9B-B091-9B34-A706-CEDA8F77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510C73-6591-E36E-CDAE-0B50656D3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DDEDCE2-AF4C-E467-E32D-31C89489512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FE12464-2303-0E23-664F-6298131A136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25E67-51C1-313F-D48A-6B4A5D18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5A11B4-1789-0A06-A661-AB6032AC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0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D71F8-5864-84D1-0F30-85EFB5A2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A3B57-215C-2049-B605-02E7C1D977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29791"/>
      </p:ext>
    </p:extLst>
  </p:cSld>
  <p:clrMapOvr>
    <a:masterClrMapping/>
  </p:clrMapOvr>
</p:sld>
</file>

<file path=ppt/theme/theme1.xml><?xml version="1.0" encoding="utf-8"?>
<a:theme xmlns:a="http://schemas.openxmlformats.org/drawingml/2006/main" name="HPSF Slide-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298</TotalTime>
  <Words>9</Words>
  <Application>Microsoft Macintosh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Avenir</vt:lpstr>
      <vt:lpstr>Avenir Black</vt:lpstr>
      <vt:lpstr>Avenir Book</vt:lpstr>
      <vt:lpstr>Avenir Medium</vt:lpstr>
      <vt:lpstr>HPSF Slide-template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Trott, Christian Robert</dc:creator>
  <cp:lastModifiedBy>Dariush Hessami</cp:lastModifiedBy>
  <cp:revision>22</cp:revision>
  <dcterms:created xsi:type="dcterms:W3CDTF">2025-04-25T18:00:39Z</dcterms:created>
  <dcterms:modified xsi:type="dcterms:W3CDTF">2025-04-28T20:07:03Z</dcterms:modified>
</cp:coreProperties>
</file>