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3" roundtripDataSignature="AMtx7mht2eToNUVP+NC7WzOMiBcxW53K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12D2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urple and blue background&#10;&#10;AI-generated content may be incorrect."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559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303" y="4542138"/>
            <a:ext cx="969444" cy="31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 title="OpenSSF_Community Day_India25_WebGraphics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5203" y="218298"/>
            <a:ext cx="2595226" cy="10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12D2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urple and blue background&#10;&#10;AI-generated content may be incorrect." id="16" name="Google Shape;1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559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283600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303" y="4542138"/>
            <a:ext cx="969444" cy="31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0040" y="4306225"/>
            <a:ext cx="1865427" cy="746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283600" y="4616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black background with blue text&#10;&#10;AI-generated content may be incorrect." id="25" name="Google Shape;2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1586" y="4307316"/>
            <a:ext cx="1746763" cy="70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283600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black background with blue text&#10;&#10;AI-generated content may be incorrect." id="31" name="Google Shape;3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1586" y="4307316"/>
            <a:ext cx="1746763" cy="70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283600" y="460918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black background with blue text&#10;&#10;AI-generated content may be incorrect." id="35" name="Google Shape;3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1586" y="4307316"/>
            <a:ext cx="1746763" cy="70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urple and blue background&#10;&#10;AI-generated content may be incorrect." id="39" name="Google Shape;3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559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5" title="OpenSSF_Community Day_India25_WebGraphics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500" y="935874"/>
            <a:ext cx="7165000" cy="286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46" name="Google Shape;46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