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5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>
        <p:scale>
          <a:sx n="161" d="100"/>
          <a:sy n="161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bg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303" y="4542138"/>
            <a:ext cx="969444" cy="31894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5916E49-49FF-7E97-E4A0-185D44C020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9009" y="146148"/>
            <a:ext cx="2966688" cy="965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283600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6C0FE4-2166-25DB-C7F0-589ED833B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303" y="4542138"/>
            <a:ext cx="969444" cy="3189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F841A60-17F0-F05D-9F73-75B517097E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6193" y="4411277"/>
            <a:ext cx="1567328" cy="50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3723D2C-6826-BB4A-2DD2-7A4E71D1C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839" y="1151988"/>
            <a:ext cx="7674321" cy="24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283600" y="46163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E074E7-4C6B-834E-CCD1-7669696BD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56" y="4541539"/>
            <a:ext cx="1507956" cy="490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4F3473-3057-360B-93A8-C55E57BA8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56" y="4541539"/>
            <a:ext cx="1507956" cy="490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0918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8A9519-801B-3D71-78BB-D266E5EE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56" y="4541539"/>
            <a:ext cx="1507956" cy="490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0</Words>
  <Application>Microsoft Macintosh PowerPoint</Application>
  <PresentationFormat>On-screen Show (16:9)</PresentationFormat>
  <Paragraphs>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Contini</cp:lastModifiedBy>
  <cp:revision>27</cp:revision>
  <dcterms:modified xsi:type="dcterms:W3CDTF">2025-04-21T21:32:39Z</dcterms:modified>
</cp:coreProperties>
</file>