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g4V2ESK1cf6dX70+N5aGOw+p8cV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Emily Olin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07-09T22:51:01.143">
    <p:pos x="6000" y="0"/>
    <p:text>See the end of the deck for additional slides for Virtual Town Halls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Q_Rqk_A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2" name="Google Shape;17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eb1b432e44_1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g2eb1b432e44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eb1b432e44_1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g2eb1b432e44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eb1b432e44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1" name="Google Shape;191;g2eb1b432e44_1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eb1b432e44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7" name="Google Shape;197;g2eb1b432e44_1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eb1b432e44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3" name="Google Shape;203;g2eb1b432e44_1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eb1b432e44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9" name="Google Shape;209;g2eb1b432e44_1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8" name="Google Shape;12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e8e305a5a3_0_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2e8e305a5a3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eb1b432e44_1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2eb1b432e44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e8e305a5a3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4" name="Google Shape;144;g2e8e305a5a3_0_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ea5ea83b4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0" name="Google Shape;150;g2ea5ea83b46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6" name="Google Shape;15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e8e305a5a3_0_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2e8e305a5a3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e8e305a5a3_0_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2e8e305a5a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9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9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2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19.png"/><Relationship Id="rId4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9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19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19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1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g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9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19.png"/><Relationship Id="rId4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g2e8e305a5a3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40029" y="6227577"/>
            <a:ext cx="3728460" cy="2104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text&#10;&#10;Description automatically generated" id="8" name="Google Shape;8;g2e8e305a5a3_0_16"/>
          <p:cNvPicPr preferRelativeResize="0"/>
          <p:nvPr/>
        </p:nvPicPr>
        <p:blipFill rotWithShape="1">
          <a:blip r:embed="rId4">
            <a:alphaModFix/>
          </a:blip>
          <a:srcRect b="16096" l="58822" r="15208" t="69117"/>
          <a:stretch/>
        </p:blipFill>
        <p:spPr>
          <a:xfrm>
            <a:off x="423513" y="6222356"/>
            <a:ext cx="780820" cy="215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g2e8e305a5a3_0_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9063" y="1134805"/>
            <a:ext cx="4579725" cy="458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2"/>
          <p:cNvSpPr/>
          <p:nvPr/>
        </p:nvSpPr>
        <p:spPr>
          <a:xfrm>
            <a:off x="0" y="1222131"/>
            <a:ext cx="12192000" cy="56358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2"/>
          <p:cNvSpPr txBox="1"/>
          <p:nvPr>
            <p:ph idx="1" type="body"/>
          </p:nvPr>
        </p:nvSpPr>
        <p:spPr>
          <a:xfrm>
            <a:off x="838200" y="1825625"/>
            <a:ext cx="480431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CAD3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2"/>
          <p:cNvSpPr txBox="1"/>
          <p:nvPr>
            <p:ph type="title"/>
          </p:nvPr>
        </p:nvSpPr>
        <p:spPr>
          <a:xfrm>
            <a:off x="838200" y="365126"/>
            <a:ext cx="9180037" cy="6161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2"/>
          <p:cNvSpPr txBox="1"/>
          <p:nvPr>
            <p:ph idx="2" type="body"/>
          </p:nvPr>
        </p:nvSpPr>
        <p:spPr>
          <a:xfrm>
            <a:off x="6503019" y="1825625"/>
            <a:ext cx="480431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CAD3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black and white text&#10;&#10;Description automatically generated" id="66" name="Google Shape;66;p12"/>
          <p:cNvPicPr preferRelativeResize="0"/>
          <p:nvPr/>
        </p:nvPicPr>
        <p:blipFill rotWithShape="1">
          <a:blip r:embed="rId4">
            <a:alphaModFix/>
          </a:blip>
          <a:srcRect b="0" l="56900" r="0" t="0"/>
          <a:stretch/>
        </p:blipFill>
        <p:spPr>
          <a:xfrm>
            <a:off x="11025554" y="191843"/>
            <a:ext cx="817042" cy="91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8325" y="6316250"/>
            <a:ext cx="12216381" cy="54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066125" y="209950"/>
            <a:ext cx="899974" cy="90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and Content">
  <p:cSld name="5_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/>
          <p:nvPr/>
        </p:nvSpPr>
        <p:spPr>
          <a:xfrm>
            <a:off x="0" y="1222131"/>
            <a:ext cx="12192000" cy="56358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ack and white text&#10;&#10;Description automatically generated" id="72" name="Google Shape;72;p13"/>
          <p:cNvPicPr preferRelativeResize="0"/>
          <p:nvPr/>
        </p:nvPicPr>
        <p:blipFill rotWithShape="1">
          <a:blip r:embed="rId4">
            <a:alphaModFix/>
          </a:blip>
          <a:srcRect b="0" l="56900" r="0" t="0"/>
          <a:stretch/>
        </p:blipFill>
        <p:spPr>
          <a:xfrm>
            <a:off x="11025554" y="191843"/>
            <a:ext cx="817042" cy="91978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3"/>
          <p:cNvSpPr txBox="1"/>
          <p:nvPr>
            <p:ph type="title"/>
          </p:nvPr>
        </p:nvSpPr>
        <p:spPr>
          <a:xfrm>
            <a:off x="838200" y="365126"/>
            <a:ext cx="9139649" cy="6161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3"/>
          <p:cNvSpPr txBox="1"/>
          <p:nvPr>
            <p:ph idx="1" type="body"/>
          </p:nvPr>
        </p:nvSpPr>
        <p:spPr>
          <a:xfrm>
            <a:off x="838200" y="1825625"/>
            <a:ext cx="480431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CAD3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3"/>
          <p:cNvSpPr/>
          <p:nvPr>
            <p:ph idx="2" type="pic"/>
          </p:nvPr>
        </p:nvSpPr>
        <p:spPr>
          <a:xfrm>
            <a:off x="6505421" y="1825625"/>
            <a:ext cx="4803775" cy="4351338"/>
          </a:xfrm>
          <a:prstGeom prst="rect">
            <a:avLst/>
          </a:prstGeom>
          <a:noFill/>
          <a:ln>
            <a:noFill/>
          </a:ln>
        </p:spPr>
      </p:sp>
      <p:pic>
        <p:nvPicPr>
          <p:cNvPr id="76" name="Google Shape;7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316250"/>
            <a:ext cx="12188954" cy="54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066125" y="209950"/>
            <a:ext cx="899974" cy="90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40029" y="6227577"/>
            <a:ext cx="3728458" cy="2104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text&#10;&#10;Description automatically generated" id="80" name="Google Shape;80;p8"/>
          <p:cNvPicPr preferRelativeResize="0"/>
          <p:nvPr/>
        </p:nvPicPr>
        <p:blipFill rotWithShape="1">
          <a:blip r:embed="rId4">
            <a:alphaModFix/>
          </a:blip>
          <a:srcRect b="16096" l="58824" r="15206" t="69117"/>
          <a:stretch/>
        </p:blipFill>
        <p:spPr>
          <a:xfrm>
            <a:off x="423513" y="6222356"/>
            <a:ext cx="780820" cy="215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39063" y="1134805"/>
            <a:ext cx="4579725" cy="458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 1">
  <p:cSld name="2_Title Slid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g2e8e305a5a3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92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2e8e305a5a3_0_6"/>
          <p:cNvSpPr txBox="1"/>
          <p:nvPr>
            <p:ph type="title"/>
          </p:nvPr>
        </p:nvSpPr>
        <p:spPr>
          <a:xfrm>
            <a:off x="847000" y="1220720"/>
            <a:ext cx="10515600" cy="42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g2e8e305a5a3_0_6"/>
          <p:cNvSpPr/>
          <p:nvPr/>
        </p:nvSpPr>
        <p:spPr>
          <a:xfrm>
            <a:off x="0" y="6316225"/>
            <a:ext cx="12192000" cy="541800"/>
          </a:xfrm>
          <a:prstGeom prst="rect">
            <a:avLst/>
          </a:prstGeom>
          <a:solidFill>
            <a:srgbClr val="47A3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g2e8e305a5a3_0_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16354" y="6484502"/>
            <a:ext cx="3728460" cy="2104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text&#10;&#10;Description automatically generated" id="87" name="Google Shape;87;g2e8e305a5a3_0_6"/>
          <p:cNvPicPr preferRelativeResize="0"/>
          <p:nvPr/>
        </p:nvPicPr>
        <p:blipFill rotWithShape="1">
          <a:blip r:embed="rId5">
            <a:alphaModFix/>
          </a:blip>
          <a:srcRect b="16096" l="58822" r="15208" t="69117"/>
          <a:stretch/>
        </p:blipFill>
        <p:spPr>
          <a:xfrm>
            <a:off x="271113" y="6479281"/>
            <a:ext cx="780820" cy="215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2e8e305a5a3_0_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3753" y="136603"/>
            <a:ext cx="1177014" cy="117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3CC1CD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8792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text&#10;&#10;Description automatically generated" id="91" name="Google Shape;91;p10"/>
          <p:cNvPicPr preferRelativeResize="0"/>
          <p:nvPr/>
        </p:nvPicPr>
        <p:blipFill rotWithShape="1">
          <a:blip r:embed="rId3">
            <a:alphaModFix/>
          </a:blip>
          <a:srcRect b="0" l="56900" r="0" t="0"/>
          <a:stretch/>
        </p:blipFill>
        <p:spPr>
          <a:xfrm>
            <a:off x="11025554" y="191843"/>
            <a:ext cx="817042" cy="91978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0"/>
          <p:cNvSpPr txBox="1"/>
          <p:nvPr>
            <p:ph idx="1" type="body"/>
          </p:nvPr>
        </p:nvSpPr>
        <p:spPr>
          <a:xfrm>
            <a:off x="838200" y="758283"/>
            <a:ext cx="10515600" cy="541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3" name="Google Shape;93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66125" y="209950"/>
            <a:ext cx="899974" cy="90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/>
          <p:nvPr/>
        </p:nvSpPr>
        <p:spPr>
          <a:xfrm>
            <a:off x="0" y="1222131"/>
            <a:ext cx="12192000" cy="56358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CAD3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14"/>
          <p:cNvSpPr txBox="1"/>
          <p:nvPr>
            <p:ph type="title"/>
          </p:nvPr>
        </p:nvSpPr>
        <p:spPr>
          <a:xfrm>
            <a:off x="838200" y="365126"/>
            <a:ext cx="9061938" cy="6161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black and white text&#10;&#10;Description automatically generated" id="99" name="Google Shape;99;p14"/>
          <p:cNvPicPr preferRelativeResize="0"/>
          <p:nvPr/>
        </p:nvPicPr>
        <p:blipFill rotWithShape="1">
          <a:blip r:embed="rId4">
            <a:alphaModFix/>
          </a:blip>
          <a:srcRect b="0" l="56900" r="0" t="0"/>
          <a:stretch/>
        </p:blipFill>
        <p:spPr>
          <a:xfrm>
            <a:off x="11025554" y="191843"/>
            <a:ext cx="817042" cy="91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316250"/>
            <a:ext cx="12192000" cy="54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066125" y="209950"/>
            <a:ext cx="899974" cy="90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/>
          <p:nvPr/>
        </p:nvSpPr>
        <p:spPr>
          <a:xfrm>
            <a:off x="0" y="1222131"/>
            <a:ext cx="12192000" cy="56358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ack and white text&#10;&#10;Description automatically generated" id="105" name="Google Shape;105;p15"/>
          <p:cNvPicPr preferRelativeResize="0"/>
          <p:nvPr/>
        </p:nvPicPr>
        <p:blipFill rotWithShape="1">
          <a:blip r:embed="rId4">
            <a:alphaModFix/>
          </a:blip>
          <a:srcRect b="0" l="56900" r="0" t="0"/>
          <a:stretch/>
        </p:blipFill>
        <p:spPr>
          <a:xfrm>
            <a:off x="11025554" y="191843"/>
            <a:ext cx="817042" cy="91978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CAD3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15"/>
          <p:cNvSpPr txBox="1"/>
          <p:nvPr>
            <p:ph type="title"/>
          </p:nvPr>
        </p:nvSpPr>
        <p:spPr>
          <a:xfrm>
            <a:off x="838200" y="365126"/>
            <a:ext cx="9180037" cy="6161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8" name="Google Shape;108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316258"/>
            <a:ext cx="12192000" cy="541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066125" y="209950"/>
            <a:ext cx="899974" cy="90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/>
          <p:nvPr>
            <p:ph type="title"/>
          </p:nvPr>
        </p:nvSpPr>
        <p:spPr>
          <a:xfrm>
            <a:off x="838200" y="365126"/>
            <a:ext cx="9053146" cy="6161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CAD3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16"/>
          <p:cNvSpPr/>
          <p:nvPr/>
        </p:nvSpPr>
        <p:spPr>
          <a:xfrm>
            <a:off x="0" y="1222131"/>
            <a:ext cx="12192000" cy="56358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ack and white text&#10;&#10;Description automatically generated" id="115" name="Google Shape;115;p16"/>
          <p:cNvPicPr preferRelativeResize="0"/>
          <p:nvPr/>
        </p:nvPicPr>
        <p:blipFill rotWithShape="1">
          <a:blip r:embed="rId4">
            <a:alphaModFix/>
          </a:blip>
          <a:srcRect b="0" l="56900" r="0" t="0"/>
          <a:stretch/>
        </p:blipFill>
        <p:spPr>
          <a:xfrm>
            <a:off x="11025554" y="191843"/>
            <a:ext cx="817042" cy="91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316258"/>
            <a:ext cx="12192000" cy="541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066125" y="209950"/>
            <a:ext cx="899974" cy="90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 1">
  <p:cSld name="3_Title and Conten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g27501d2ab5d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27501d2ab5d_0_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CAD3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g27501d2ab5d_0_7"/>
          <p:cNvSpPr/>
          <p:nvPr/>
        </p:nvSpPr>
        <p:spPr>
          <a:xfrm>
            <a:off x="0" y="1222131"/>
            <a:ext cx="12192000" cy="563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9"/>
          <p:cNvSpPr/>
          <p:nvPr/>
        </p:nvSpPr>
        <p:spPr>
          <a:xfrm>
            <a:off x="0" y="6316225"/>
            <a:ext cx="12192000" cy="541800"/>
          </a:xfrm>
          <a:prstGeom prst="rect">
            <a:avLst/>
          </a:prstGeom>
          <a:solidFill>
            <a:srgbClr val="6C11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9"/>
          <p:cNvSpPr txBox="1"/>
          <p:nvPr>
            <p:ph type="title"/>
          </p:nvPr>
        </p:nvSpPr>
        <p:spPr>
          <a:xfrm>
            <a:off x="838200" y="1315845"/>
            <a:ext cx="10515600" cy="42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" name="Google Shape;1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4179" y="6484502"/>
            <a:ext cx="3728460" cy="2104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text&#10;&#10;Description automatically generated" id="14" name="Google Shape;14;p9"/>
          <p:cNvPicPr preferRelativeResize="0"/>
          <p:nvPr/>
        </p:nvPicPr>
        <p:blipFill rotWithShape="1">
          <a:blip r:embed="rId4">
            <a:alphaModFix/>
          </a:blip>
          <a:srcRect b="16096" l="58824" r="15206" t="69117"/>
          <a:stretch/>
        </p:blipFill>
        <p:spPr>
          <a:xfrm>
            <a:off x="347313" y="6479281"/>
            <a:ext cx="780820" cy="215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3753" y="136603"/>
            <a:ext cx="1177014" cy="117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 2">
  <p:cSld name="2_Title Slid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2e8e305a5a3_0_26"/>
          <p:cNvSpPr txBox="1"/>
          <p:nvPr>
            <p:ph type="title"/>
          </p:nvPr>
        </p:nvSpPr>
        <p:spPr>
          <a:xfrm>
            <a:off x="489850" y="1315795"/>
            <a:ext cx="10515600" cy="42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g2e8e305a5a3_0_26"/>
          <p:cNvSpPr/>
          <p:nvPr/>
        </p:nvSpPr>
        <p:spPr>
          <a:xfrm>
            <a:off x="0" y="6316225"/>
            <a:ext cx="12192000" cy="54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g2e8e305a5a3_0_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4179" y="6484502"/>
            <a:ext cx="3728460" cy="2104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text&#10;&#10;Description automatically generated" id="20" name="Google Shape;20;g2e8e305a5a3_0_26"/>
          <p:cNvPicPr preferRelativeResize="0"/>
          <p:nvPr/>
        </p:nvPicPr>
        <p:blipFill rotWithShape="1">
          <a:blip r:embed="rId4">
            <a:alphaModFix/>
          </a:blip>
          <a:srcRect b="16096" l="58822" r="15208" t="69117"/>
          <a:stretch/>
        </p:blipFill>
        <p:spPr>
          <a:xfrm>
            <a:off x="347313" y="6479281"/>
            <a:ext cx="780820" cy="215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g2e8e305a5a3_0_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81815" y="157550"/>
            <a:ext cx="1805485" cy="180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">
  <p:cSld name="Title Slid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and white text&#10;&#10;Description automatically generated" id="23" name="Google Shape;23;g2eb1b432e44_1_4"/>
          <p:cNvPicPr preferRelativeResize="0"/>
          <p:nvPr/>
        </p:nvPicPr>
        <p:blipFill rotWithShape="1">
          <a:blip r:embed="rId3">
            <a:alphaModFix/>
          </a:blip>
          <a:srcRect b="16096" l="58822" r="15208" t="69117"/>
          <a:stretch/>
        </p:blipFill>
        <p:spPr>
          <a:xfrm>
            <a:off x="423513" y="6222356"/>
            <a:ext cx="780820" cy="215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g2eb1b432e44_1_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3999" y="2062600"/>
            <a:ext cx="7808301" cy="250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g2eb1b432e44_1_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3355" y="253700"/>
            <a:ext cx="2730221" cy="273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e8e305a5a3_0_7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CAD3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g2e8e305a5a3_0_77"/>
          <p:cNvSpPr txBox="1"/>
          <p:nvPr>
            <p:ph type="title"/>
          </p:nvPr>
        </p:nvSpPr>
        <p:spPr>
          <a:xfrm>
            <a:off x="368475" y="287214"/>
            <a:ext cx="9026700" cy="6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black and white text&#10;&#10;Description automatically generated" id="29" name="Google Shape;29;g2e8e305a5a3_0_77"/>
          <p:cNvPicPr preferRelativeResize="0"/>
          <p:nvPr/>
        </p:nvPicPr>
        <p:blipFill rotWithShape="1">
          <a:blip r:embed="rId3">
            <a:alphaModFix/>
          </a:blip>
          <a:srcRect b="0" l="56900" r="0" t="0"/>
          <a:stretch/>
        </p:blipFill>
        <p:spPr>
          <a:xfrm>
            <a:off x="10307079" y="135431"/>
            <a:ext cx="817043" cy="919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g2e8e305a5a3_0_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0" y="6316250"/>
            <a:ext cx="12188954" cy="54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g2e8e305a5a3_0_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45400" y="153550"/>
            <a:ext cx="899974" cy="90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ea5ea83b46_0_2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CAD3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g2ea5ea83b46_0_26"/>
          <p:cNvSpPr txBox="1"/>
          <p:nvPr>
            <p:ph type="title"/>
          </p:nvPr>
        </p:nvSpPr>
        <p:spPr>
          <a:xfrm>
            <a:off x="1111775" y="256626"/>
            <a:ext cx="9026700" cy="6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black and white text&#10;&#10;Description automatically generated" id="35" name="Google Shape;35;g2ea5ea83b46_0_26"/>
          <p:cNvPicPr preferRelativeResize="0"/>
          <p:nvPr/>
        </p:nvPicPr>
        <p:blipFill rotWithShape="1">
          <a:blip r:embed="rId3">
            <a:alphaModFix/>
          </a:blip>
          <a:srcRect b="0" l="56900" r="0" t="0"/>
          <a:stretch/>
        </p:blipFill>
        <p:spPr>
          <a:xfrm>
            <a:off x="11186179" y="104831"/>
            <a:ext cx="817043" cy="919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g2ea5ea83b46_0_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316250"/>
            <a:ext cx="12188954" cy="54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g2ea5ea83b46_0_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12350" y="122963"/>
            <a:ext cx="899974" cy="90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CAD3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11"/>
          <p:cNvSpPr txBox="1"/>
          <p:nvPr>
            <p:ph type="title"/>
          </p:nvPr>
        </p:nvSpPr>
        <p:spPr>
          <a:xfrm>
            <a:off x="381000" y="288926"/>
            <a:ext cx="9026700" cy="6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11"/>
          <p:cNvSpPr/>
          <p:nvPr/>
        </p:nvSpPr>
        <p:spPr>
          <a:xfrm>
            <a:off x="0" y="1109250"/>
            <a:ext cx="12192000" cy="574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" name="Google Shape;4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823525"/>
            <a:ext cx="12188948" cy="1034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text&#10;&#10;Description automatically generated" id="44" name="Google Shape;44;p11"/>
          <p:cNvPicPr preferRelativeResize="0"/>
          <p:nvPr/>
        </p:nvPicPr>
        <p:blipFill rotWithShape="1">
          <a:blip r:embed="rId5">
            <a:alphaModFix/>
          </a:blip>
          <a:srcRect b="0" l="56900" r="0" t="0"/>
          <a:stretch/>
        </p:blipFill>
        <p:spPr>
          <a:xfrm>
            <a:off x="6169305" y="5979090"/>
            <a:ext cx="642564" cy="72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11750" y="6000575"/>
            <a:ext cx="700565" cy="70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 3">
  <p:cSld name="2_Title Slide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e8e305a5a3_0_36"/>
          <p:cNvSpPr txBox="1"/>
          <p:nvPr>
            <p:ph type="title"/>
          </p:nvPr>
        </p:nvSpPr>
        <p:spPr>
          <a:xfrm>
            <a:off x="838200" y="1104820"/>
            <a:ext cx="10515600" cy="42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g2e8e305a5a3_0_36"/>
          <p:cNvSpPr/>
          <p:nvPr/>
        </p:nvSpPr>
        <p:spPr>
          <a:xfrm>
            <a:off x="0" y="6316225"/>
            <a:ext cx="12192000" cy="541800"/>
          </a:xfrm>
          <a:prstGeom prst="rect">
            <a:avLst/>
          </a:prstGeom>
          <a:solidFill>
            <a:srgbClr val="47A3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g2e8e305a5a3_0_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16354" y="6484502"/>
            <a:ext cx="3728460" cy="2104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text&#10;&#10;Description automatically generated" id="50" name="Google Shape;50;g2e8e305a5a3_0_36"/>
          <p:cNvPicPr preferRelativeResize="0"/>
          <p:nvPr/>
        </p:nvPicPr>
        <p:blipFill rotWithShape="1">
          <a:blip r:embed="rId4">
            <a:alphaModFix/>
          </a:blip>
          <a:srcRect b="16096" l="58822" r="15208" t="69117"/>
          <a:stretch/>
        </p:blipFill>
        <p:spPr>
          <a:xfrm>
            <a:off x="271113" y="6479281"/>
            <a:ext cx="780820" cy="215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g2e8e305a5a3_0_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3753" y="136603"/>
            <a:ext cx="1177014" cy="117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 1 1">
  <p:cSld name="2_Title Slid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g2e8e305a5a3_0_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8792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g2e8e305a5a3_0_47"/>
          <p:cNvSpPr txBox="1"/>
          <p:nvPr>
            <p:ph type="title"/>
          </p:nvPr>
        </p:nvSpPr>
        <p:spPr>
          <a:xfrm>
            <a:off x="423525" y="933795"/>
            <a:ext cx="10515600" cy="42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g2e8e305a5a3_0_47"/>
          <p:cNvSpPr/>
          <p:nvPr/>
        </p:nvSpPr>
        <p:spPr>
          <a:xfrm>
            <a:off x="0" y="6316225"/>
            <a:ext cx="12192000" cy="54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g2e8e305a5a3_0_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379" y="6484502"/>
            <a:ext cx="3728460" cy="2104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text&#10;&#10;Description automatically generated" id="57" name="Google Shape;57;g2e8e305a5a3_0_47"/>
          <p:cNvPicPr preferRelativeResize="0"/>
          <p:nvPr/>
        </p:nvPicPr>
        <p:blipFill rotWithShape="1">
          <a:blip r:embed="rId5">
            <a:alphaModFix/>
          </a:blip>
          <a:srcRect b="16096" l="58822" r="15208" t="69117"/>
          <a:stretch/>
        </p:blipFill>
        <p:spPr>
          <a:xfrm>
            <a:off x="4005888" y="6481894"/>
            <a:ext cx="780820" cy="215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g2e8e305a5a3_0_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90516" y="344778"/>
            <a:ext cx="1177014" cy="117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g2e8e305a5a3_0_4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311150" y="-1136725"/>
            <a:ext cx="3728475" cy="4032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1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"/>
          <p:cNvSpPr txBox="1"/>
          <p:nvPr>
            <p:ph idx="1" type="body"/>
          </p:nvPr>
        </p:nvSpPr>
        <p:spPr>
          <a:xfrm>
            <a:off x="838200" y="1749425"/>
            <a:ext cx="4804200" cy="40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CAD3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75" name="Google Shape;175;p5"/>
          <p:cNvSpPr txBox="1"/>
          <p:nvPr>
            <p:ph type="title"/>
          </p:nvPr>
        </p:nvSpPr>
        <p:spPr>
          <a:xfrm>
            <a:off x="762000" y="365126"/>
            <a:ext cx="9180000" cy="6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6" name="Google Shape;176;p5"/>
          <p:cNvSpPr txBox="1"/>
          <p:nvPr>
            <p:ph idx="2" type="body"/>
          </p:nvPr>
        </p:nvSpPr>
        <p:spPr>
          <a:xfrm>
            <a:off x="6503013" y="1749425"/>
            <a:ext cx="4804200" cy="40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CAD3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eb1b432e44_1_22"/>
          <p:cNvSpPr txBox="1"/>
          <p:nvPr>
            <p:ph type="title"/>
          </p:nvPr>
        </p:nvSpPr>
        <p:spPr>
          <a:xfrm>
            <a:off x="838200" y="365126"/>
            <a:ext cx="9139500" cy="6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sp>
        <p:nvSpPr>
          <p:cNvPr id="182" name="Google Shape;182;g2eb1b432e44_1_22"/>
          <p:cNvSpPr txBox="1"/>
          <p:nvPr/>
        </p:nvSpPr>
        <p:spPr>
          <a:xfrm>
            <a:off x="516925" y="1794925"/>
            <a:ext cx="11084700" cy="36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US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ADDITIONAL SLIDES BELOW FOR VIRTUAL TOWN HALLS</a:t>
            </a:r>
            <a:endParaRPr b="0" i="0" sz="7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eb1b432e44_1_17"/>
          <p:cNvSpPr txBox="1"/>
          <p:nvPr/>
        </p:nvSpPr>
        <p:spPr>
          <a:xfrm>
            <a:off x="5040349" y="3838408"/>
            <a:ext cx="4125600" cy="6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YOUR PROJECT LOGO</a:t>
            </a:r>
            <a:endParaRPr b="0" i="0" sz="1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2eb1b432e44_1_17"/>
          <p:cNvSpPr txBox="1"/>
          <p:nvPr/>
        </p:nvSpPr>
        <p:spPr>
          <a:xfrm>
            <a:off x="4816443" y="4590133"/>
            <a:ext cx="4125600" cy="6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DATE</a:t>
            </a:r>
            <a:endParaRPr b="0" i="0" sz="1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eb1b432e44_1_37"/>
          <p:cNvSpPr txBox="1"/>
          <p:nvPr>
            <p:ph idx="1" type="body"/>
          </p:nvPr>
        </p:nvSpPr>
        <p:spPr>
          <a:xfrm>
            <a:off x="838200" y="1749425"/>
            <a:ext cx="10048200" cy="40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CAD3"/>
              </a:buClr>
              <a:buSzPts val="2800"/>
              <a:buNone/>
            </a:pPr>
            <a:r>
              <a:rPr lang="en-US"/>
              <a:t>There might be attendees unfamiliar with your project. Provide a high level overview including: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What does your project do?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What is the history of your project - who created it/open sourced it and when?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Key features or integrations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CAD3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94" name="Google Shape;194;g2eb1b432e44_1_37"/>
          <p:cNvSpPr txBox="1"/>
          <p:nvPr>
            <p:ph type="title"/>
          </p:nvPr>
        </p:nvSpPr>
        <p:spPr>
          <a:xfrm>
            <a:off x="762000" y="365126"/>
            <a:ext cx="9180000" cy="6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ABOUT [PROJECT NAME]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eb1b432e44_1_43"/>
          <p:cNvSpPr txBox="1"/>
          <p:nvPr>
            <p:ph idx="1" type="body"/>
          </p:nvPr>
        </p:nvSpPr>
        <p:spPr>
          <a:xfrm>
            <a:off x="838200" y="1749425"/>
            <a:ext cx="10048200" cy="40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CAD3"/>
              </a:buClr>
              <a:buSzPts val="2800"/>
              <a:buNone/>
            </a:pPr>
            <a:r>
              <a:rPr lang="en-US"/>
              <a:t>Shout out to your TSC members - list each member and company title. Bonus points if you include a headshot.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CAD3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00" name="Google Shape;200;g2eb1b432e44_1_43"/>
          <p:cNvSpPr txBox="1"/>
          <p:nvPr>
            <p:ph type="title"/>
          </p:nvPr>
        </p:nvSpPr>
        <p:spPr>
          <a:xfrm>
            <a:off x="762000" y="365126"/>
            <a:ext cx="9180000" cy="6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[PROJECT NAME] TSC Members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eb1b432e44_1_53"/>
          <p:cNvSpPr txBox="1"/>
          <p:nvPr>
            <p:ph idx="1" type="body"/>
          </p:nvPr>
        </p:nvSpPr>
        <p:spPr>
          <a:xfrm>
            <a:off x="838200" y="1749425"/>
            <a:ext cx="10048200" cy="40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CAD3"/>
              </a:buClr>
              <a:buSzPts val="2800"/>
              <a:buNone/>
            </a:pPr>
            <a:r>
              <a:rPr lang="en-US"/>
              <a:t>If your project is participating in Dev Days - please include any information you can share, including the registration page: aswf.io/dev-days-2024</a:t>
            </a:r>
            <a:endParaRPr/>
          </a:p>
        </p:txBody>
      </p:sp>
      <p:sp>
        <p:nvSpPr>
          <p:cNvPr id="206" name="Google Shape;206;g2eb1b432e44_1_53"/>
          <p:cNvSpPr txBox="1"/>
          <p:nvPr>
            <p:ph type="title"/>
          </p:nvPr>
        </p:nvSpPr>
        <p:spPr>
          <a:xfrm>
            <a:off x="762000" y="365126"/>
            <a:ext cx="9180000" cy="6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Dev Days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eb1b432e44_1_48"/>
          <p:cNvSpPr txBox="1"/>
          <p:nvPr>
            <p:ph idx="1" type="body"/>
          </p:nvPr>
        </p:nvSpPr>
        <p:spPr>
          <a:xfrm>
            <a:off x="838200" y="1749425"/>
            <a:ext cx="10048200" cy="40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CAD3"/>
              </a:buClr>
              <a:buSzPts val="2800"/>
              <a:buNone/>
            </a:pPr>
            <a:r>
              <a:rPr lang="en-US"/>
              <a:t>You can put this towards the end, but include some details on when meetings are, or how they can get involved.</a:t>
            </a:r>
            <a:endParaRPr/>
          </a:p>
        </p:txBody>
      </p:sp>
      <p:sp>
        <p:nvSpPr>
          <p:cNvPr id="212" name="Google Shape;212;g2eb1b432e44_1_48"/>
          <p:cNvSpPr txBox="1"/>
          <p:nvPr>
            <p:ph type="title"/>
          </p:nvPr>
        </p:nvSpPr>
        <p:spPr>
          <a:xfrm>
            <a:off x="762000" y="365126"/>
            <a:ext cx="9180000" cy="6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How to Get Involved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"/>
          <p:cNvSpPr txBox="1"/>
          <p:nvPr>
            <p:ph type="title"/>
          </p:nvPr>
        </p:nvSpPr>
        <p:spPr>
          <a:xfrm>
            <a:off x="838200" y="1315845"/>
            <a:ext cx="10515600" cy="42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e8e305a5a3_0_54"/>
          <p:cNvSpPr txBox="1"/>
          <p:nvPr>
            <p:ph type="title"/>
          </p:nvPr>
        </p:nvSpPr>
        <p:spPr>
          <a:xfrm>
            <a:off x="489850" y="1315800"/>
            <a:ext cx="8423700" cy="42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eb1b432e44_1_29"/>
          <p:cNvSpPr txBox="1"/>
          <p:nvPr/>
        </p:nvSpPr>
        <p:spPr>
          <a:xfrm>
            <a:off x="5040349" y="3838408"/>
            <a:ext cx="4125600" cy="6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YOUR PROJECT LOGO</a:t>
            </a:r>
            <a:endParaRPr b="0" i="0" sz="1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2eb1b432e44_1_29"/>
          <p:cNvSpPr txBox="1"/>
          <p:nvPr/>
        </p:nvSpPr>
        <p:spPr>
          <a:xfrm>
            <a:off x="4816443" y="4590133"/>
            <a:ext cx="4125600" cy="6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DATE</a:t>
            </a:r>
            <a:endParaRPr b="0" i="0" sz="1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e8e305a5a3_0_8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CAD3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7" name="Google Shape;147;g2e8e305a5a3_0_85"/>
          <p:cNvSpPr txBox="1"/>
          <p:nvPr>
            <p:ph type="title"/>
          </p:nvPr>
        </p:nvSpPr>
        <p:spPr>
          <a:xfrm>
            <a:off x="368475" y="287214"/>
            <a:ext cx="9026700" cy="6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ea5ea83b46_0_3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CAD3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53" name="Google Shape;153;g2ea5ea83b46_0_35"/>
          <p:cNvSpPr txBox="1"/>
          <p:nvPr>
            <p:ph type="title"/>
          </p:nvPr>
        </p:nvSpPr>
        <p:spPr>
          <a:xfrm>
            <a:off x="1111775" y="256626"/>
            <a:ext cx="9026700" cy="6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CAD3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59" name="Google Shape;159;p4"/>
          <p:cNvSpPr txBox="1"/>
          <p:nvPr>
            <p:ph type="title"/>
          </p:nvPr>
        </p:nvSpPr>
        <p:spPr>
          <a:xfrm>
            <a:off x="381000" y="288926"/>
            <a:ext cx="9026700" cy="6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e8e305a5a3_0_58"/>
          <p:cNvSpPr txBox="1"/>
          <p:nvPr>
            <p:ph type="title"/>
          </p:nvPr>
        </p:nvSpPr>
        <p:spPr>
          <a:xfrm>
            <a:off x="838200" y="1104820"/>
            <a:ext cx="10515600" cy="42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e8e305a5a3_0_62"/>
          <p:cNvSpPr txBox="1"/>
          <p:nvPr>
            <p:ph type="title"/>
          </p:nvPr>
        </p:nvSpPr>
        <p:spPr>
          <a:xfrm>
            <a:off x="575925" y="933795"/>
            <a:ext cx="10515600" cy="42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SWF Open Source Days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2019-07-29T21:37:05Z</dcterms:created>
  <dc:creator>Alex Contini</dc:creator>
</cp:coreProperties>
</file>