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hDDVKxY6GrHVCohmT2xGQsekWC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gradFill>
          <a:gsLst>
            <a:gs pos="0">
              <a:srgbClr val="89C540"/>
            </a:gs>
            <a:gs pos="100000">
              <a:srgbClr val="008245"/>
            </a:gs>
          </a:gsLst>
          <a:lin ang="5400012" scaled="0"/>
        </a:gra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 title="KubeCon-NA-MaintainerSummit25_WebGraphics_logo-white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7024" y="1385076"/>
            <a:ext cx="5876927" cy="3647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7" title="6682015d-65a6-4e2c-8916-03bc220c6a6c.png"/>
          <p:cNvPicPr preferRelativeResize="0"/>
          <p:nvPr/>
        </p:nvPicPr>
        <p:blipFill rotWithShape="1">
          <a:blip r:embed="rId3">
            <a:alphaModFix/>
          </a:blip>
          <a:srcRect b="28236" l="39050" r="0" t="7164"/>
          <a:stretch/>
        </p:blipFill>
        <p:spPr>
          <a:xfrm flipH="1">
            <a:off x="6293599" y="0"/>
            <a:ext cx="587692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73225" y="523950"/>
            <a:ext cx="1190625" cy="86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7" title="KubeCon-NA-MaintainerSummit25_WebGraphics-11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5175" y="1713622"/>
            <a:ext cx="1244996" cy="86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7" title="KubeCon-NA-MaintainerSummit25_WebGraphics-10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548080" y="4420465"/>
            <a:ext cx="1720121" cy="118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7" title="KubeCon-NA-MaintainerSummit25_WebGraphics-09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911417" y="2903290"/>
            <a:ext cx="1720121" cy="118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gradFill>
          <a:gsLst>
            <a:gs pos="0">
              <a:srgbClr val="89C540"/>
            </a:gs>
            <a:gs pos="100000">
              <a:srgbClr val="008245"/>
            </a:gs>
          </a:gsLst>
          <a:lin ang="5400012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8" title="KubeCon-NA-MaintainerSummit25_WebGraphics_logo-white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00273" y="265087"/>
            <a:ext cx="2959173" cy="1836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/>
          <p:nvPr/>
        </p:nvSpPr>
        <p:spPr>
          <a:xfrm>
            <a:off x="7100" y="5625"/>
            <a:ext cx="12192000" cy="1047900"/>
          </a:xfrm>
          <a:prstGeom prst="rect">
            <a:avLst/>
          </a:prstGeom>
          <a:gradFill>
            <a:gsLst>
              <a:gs pos="0">
                <a:srgbClr val="89C540"/>
              </a:gs>
              <a:gs pos="100000">
                <a:srgbClr val="008245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" name="Google Shape;22;p9" title="KubeCon-NA-MaintainerSummit25_WebGraphics_logo-white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522702" y="45989"/>
            <a:ext cx="1412950" cy="87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0" title="KubeCon-NA-MaintainerSummit25_WebGraphics_logo-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154275" y="292100"/>
            <a:ext cx="2764601" cy="171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0" title="KubeCon-NA-MaintainerSummit25_WebGraphics_logo-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030576" y="5417425"/>
            <a:ext cx="1888298" cy="1171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"/>
          <p:cNvSpPr txBox="1"/>
          <p:nvPr/>
        </p:nvSpPr>
        <p:spPr>
          <a:xfrm>
            <a:off x="524217" y="2103437"/>
            <a:ext cx="653275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36" name="Google Shape;36;p2"/>
          <p:cNvSpPr txBox="1"/>
          <p:nvPr/>
        </p:nvSpPr>
        <p:spPr>
          <a:xfrm>
            <a:off x="524217" y="2926157"/>
            <a:ext cx="653275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Speaker Name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 txBox="1"/>
          <p:nvPr/>
        </p:nvSpPr>
        <p:spPr>
          <a:xfrm>
            <a:off x="559904" y="194108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Montserrat"/>
              <a:buNone/>
            </a:pPr>
            <a:r>
              <a:rPr b="1" i="0" lang="en-US" sz="8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/>
          </a:p>
        </p:txBody>
      </p:sp>
      <p:sp>
        <p:nvSpPr>
          <p:cNvPr id="42" name="Google Shape;42;p3"/>
          <p:cNvSpPr txBox="1"/>
          <p:nvPr/>
        </p:nvSpPr>
        <p:spPr>
          <a:xfrm>
            <a:off x="387740" y="-249320"/>
            <a:ext cx="653275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43" name="Google Shape;43;p3"/>
          <p:cNvSpPr txBox="1"/>
          <p:nvPr/>
        </p:nvSpPr>
        <p:spPr>
          <a:xfrm>
            <a:off x="559904" y="845885"/>
            <a:ext cx="653275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/>
          <p:nvPr/>
        </p:nvSpPr>
        <p:spPr>
          <a:xfrm>
            <a:off x="280851" y="369384"/>
            <a:ext cx="11266161" cy="53290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/>
          </a:p>
        </p:txBody>
      </p:sp>
      <p:pic>
        <p:nvPicPr>
          <p:cNvPr id="49" name="Google Shape;49;p4" title="KubeCon-NA-MaintainerSummit25_WebGraphics_logo-col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71095" y="5181224"/>
            <a:ext cx="2080702" cy="129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/>
          <p:nvPr/>
        </p:nvSpPr>
        <p:spPr>
          <a:xfrm>
            <a:off x="354061" y="1038247"/>
            <a:ext cx="11266161" cy="53290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/>
          </a:p>
        </p:txBody>
      </p:sp>
      <p:sp>
        <p:nvSpPr>
          <p:cNvPr id="55" name="Google Shape;55;p5"/>
          <p:cNvSpPr txBox="1"/>
          <p:nvPr/>
        </p:nvSpPr>
        <p:spPr>
          <a:xfrm>
            <a:off x="354061" y="108857"/>
            <a:ext cx="10515600" cy="9293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pic>
        <p:nvPicPr>
          <p:cNvPr id="56" name="Google Shape;56;p5" title="KubeCon-NA-MaintainerSummit25_WebGraphics_logo-col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50470" y="323474"/>
            <a:ext cx="2080702" cy="129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KNEU_2024">
      <a:dk1>
        <a:srgbClr val="000000"/>
      </a:dk1>
      <a:lt1>
        <a:srgbClr val="FFFFFF"/>
      </a:lt1>
      <a:dk2>
        <a:srgbClr val="4B3B71"/>
      </a:dk2>
      <a:lt2>
        <a:srgbClr val="EAE9E8"/>
      </a:lt2>
      <a:accent1>
        <a:srgbClr val="59BBEA"/>
      </a:accent1>
      <a:accent2>
        <a:srgbClr val="53759D"/>
      </a:accent2>
      <a:accent3>
        <a:srgbClr val="59BF92"/>
      </a:accent3>
      <a:accent4>
        <a:srgbClr val="F04F50"/>
      </a:accent4>
      <a:accent5>
        <a:srgbClr val="BF1F4C"/>
      </a:accent5>
      <a:accent6>
        <a:srgbClr val="30275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2019-07-29T21:37:05Z</dcterms:created>
  <dc:creator>Alex Contini</dc:creator>
</cp:coreProperties>
</file>