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9"/>
  </p:notesMasterIdLst>
  <p:sldIdLst>
    <p:sldId id="263" r:id="rId2"/>
    <p:sldId id="264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embeddedFontLst>
    <p:embeddedFont>
      <p:font typeface="Roboto Slab" pitchFamily="2" charset="0"/>
      <p:regular r:id="rId10"/>
      <p:bold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5" roundtripDataSignature="AMtx7mgq/v7JQcH8pjVEFIX2xhjl1O3M3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7883"/>
    <a:srgbClr val="7587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56"/>
    <p:restoredTop sz="94694"/>
  </p:normalViewPr>
  <p:slideViewPr>
    <p:cSldViewPr snapToGrid="0">
      <p:cViewPr varScale="1">
        <p:scale>
          <a:sx n="179" d="100"/>
          <a:sy n="179" d="100"/>
        </p:scale>
        <p:origin x="848" y="48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customschemas.google.com/relationships/presentationmetadata" Target="meta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" name="Google Shape;5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1b75ad4c9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" name="Google Shape;56;g31b75ad4c9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" name="Google Shape;6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" name="Google Shape;6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ctrTitle"/>
          </p:nvPr>
        </p:nvSpPr>
        <p:spPr>
          <a:xfrm>
            <a:off x="406950" y="2385475"/>
            <a:ext cx="8337000" cy="8771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216000" tIns="91425" rIns="90000" bIns="91425" anchor="b" anchorCtr="0">
            <a:sp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4500"/>
              <a:buFont typeface="Roboto Slab"/>
              <a:buNone/>
              <a:defRPr sz="4500" b="1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4500"/>
              <a:buFont typeface="Roboto Slab"/>
              <a:buNone/>
              <a:defRPr sz="4500" b="1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4500"/>
              <a:buFont typeface="Roboto Slab"/>
              <a:buNone/>
              <a:defRPr sz="4500" b="1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4500"/>
              <a:buFont typeface="Roboto Slab"/>
              <a:buNone/>
              <a:defRPr sz="4500" b="1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4500"/>
              <a:buFont typeface="Roboto Slab"/>
              <a:buNone/>
              <a:defRPr sz="4500" b="1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4500"/>
              <a:buFont typeface="Roboto Slab"/>
              <a:buNone/>
              <a:defRPr sz="4500" b="1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4500"/>
              <a:buFont typeface="Roboto Slab"/>
              <a:buNone/>
              <a:defRPr sz="4500" b="1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4500"/>
              <a:buFont typeface="Roboto Slab"/>
              <a:buNone/>
              <a:defRPr sz="4500" b="1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4500"/>
              <a:buFont typeface="Roboto Slab"/>
              <a:buNone/>
              <a:defRPr sz="4500" b="1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 dirty="0"/>
          </a:p>
        </p:txBody>
      </p:sp>
      <p:sp>
        <p:nvSpPr>
          <p:cNvPr id="11" name="Google Shape;11;p8"/>
          <p:cNvSpPr txBox="1">
            <a:spLocks noGrp="1"/>
          </p:cNvSpPr>
          <p:nvPr>
            <p:ph type="subTitle" idx="1"/>
          </p:nvPr>
        </p:nvSpPr>
        <p:spPr>
          <a:xfrm>
            <a:off x="406950" y="3262287"/>
            <a:ext cx="6666950" cy="5693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2500"/>
              <a:buFont typeface="Roboto Slab"/>
              <a:buNone/>
              <a:defRPr sz="2500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2500"/>
              <a:buFont typeface="Roboto Slab"/>
              <a:buNone/>
              <a:defRPr sz="2500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2500"/>
              <a:buFont typeface="Roboto Slab"/>
              <a:buNone/>
              <a:defRPr sz="2500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2500"/>
              <a:buFont typeface="Roboto Slab"/>
              <a:buNone/>
              <a:defRPr sz="2500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2500"/>
              <a:buFont typeface="Roboto Slab"/>
              <a:buNone/>
              <a:defRPr sz="2500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2500"/>
              <a:buFont typeface="Roboto Slab"/>
              <a:buNone/>
              <a:defRPr sz="2500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2500"/>
              <a:buFont typeface="Roboto Slab"/>
              <a:buNone/>
              <a:defRPr sz="2500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2500"/>
              <a:buFont typeface="Roboto Slab"/>
              <a:buNone/>
              <a:defRPr sz="2500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2500"/>
              <a:buFont typeface="Roboto Slab"/>
              <a:buNone/>
              <a:defRPr sz="2500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 dirty="0"/>
          </a:p>
        </p:txBody>
      </p:sp>
      <p:pic>
        <p:nvPicPr>
          <p:cNvPr id="13" name="Google Shape;13;p8"/>
          <p:cNvPicPr preferRelativeResize="0"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87888" y="307455"/>
            <a:ext cx="4478310" cy="8700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9"/>
          <p:cNvSpPr txBox="1">
            <a:spLocks noGrp="1"/>
          </p:cNvSpPr>
          <p:nvPr>
            <p:ph type="title"/>
          </p:nvPr>
        </p:nvSpPr>
        <p:spPr>
          <a:xfrm>
            <a:off x="387350" y="2238015"/>
            <a:ext cx="8356600" cy="84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3600"/>
              <a:buFont typeface="Roboto Slab"/>
              <a:buNone/>
              <a:defRPr sz="3600" b="1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3600"/>
              <a:buFont typeface="Roboto Slab"/>
              <a:buNone/>
              <a:defRPr sz="3600" b="1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3600"/>
              <a:buFont typeface="Roboto Slab"/>
              <a:buNone/>
              <a:defRPr sz="3600" b="1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3600"/>
              <a:buFont typeface="Roboto Slab"/>
              <a:buNone/>
              <a:defRPr sz="3600" b="1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3600"/>
              <a:buFont typeface="Roboto Slab"/>
              <a:buNone/>
              <a:defRPr sz="3600" b="1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3600"/>
              <a:buFont typeface="Roboto Slab"/>
              <a:buNone/>
              <a:defRPr sz="3600" b="1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3600"/>
              <a:buFont typeface="Roboto Slab"/>
              <a:buNone/>
              <a:defRPr sz="3600" b="1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3600"/>
              <a:buFont typeface="Roboto Slab"/>
              <a:buNone/>
              <a:defRPr sz="3600" b="1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3600"/>
              <a:buFont typeface="Roboto Slab"/>
              <a:buNone/>
              <a:defRPr sz="3600" b="1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 dirty="0"/>
          </a:p>
        </p:txBody>
      </p:sp>
      <p:pic>
        <p:nvPicPr>
          <p:cNvPr id="16" name="Google Shape;16;p9"/>
          <p:cNvPicPr preferRelativeResize="0"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299401" y="4649482"/>
            <a:ext cx="1671950" cy="3248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2800"/>
              <a:buFont typeface="Roboto Slab"/>
              <a:buNone/>
              <a:defRPr b="1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2800"/>
              <a:buFont typeface="Roboto Slab"/>
              <a:buNone/>
              <a:defRPr b="1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2800"/>
              <a:buFont typeface="Roboto Slab"/>
              <a:buNone/>
              <a:defRPr b="1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2800"/>
              <a:buFont typeface="Roboto Slab"/>
              <a:buNone/>
              <a:defRPr b="1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2800"/>
              <a:buFont typeface="Roboto Slab"/>
              <a:buNone/>
              <a:defRPr b="1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2800"/>
              <a:buFont typeface="Roboto Slab"/>
              <a:buNone/>
              <a:defRPr b="1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2800"/>
              <a:buFont typeface="Roboto Slab"/>
              <a:buNone/>
              <a:defRPr b="1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2800"/>
              <a:buFont typeface="Roboto Slab"/>
              <a:buNone/>
              <a:defRPr b="1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2800"/>
              <a:buFont typeface="Roboto Slab"/>
              <a:buNone/>
              <a:defRPr b="1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800"/>
              <a:buFont typeface="Roboto Slab"/>
              <a:buChar char="●"/>
              <a:defRPr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400"/>
              <a:buFont typeface="Roboto Slab"/>
              <a:buChar char="○"/>
              <a:defRPr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400"/>
              <a:buFont typeface="Roboto Slab"/>
              <a:buChar char="■"/>
              <a:defRPr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400"/>
              <a:buFont typeface="Roboto Slab"/>
              <a:buChar char="●"/>
              <a:defRPr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400"/>
              <a:buFont typeface="Roboto Slab"/>
              <a:buChar char="○"/>
              <a:defRPr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400"/>
              <a:buFont typeface="Roboto Slab"/>
              <a:buChar char="■"/>
              <a:defRPr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400"/>
              <a:buFont typeface="Roboto Slab"/>
              <a:buChar char="●"/>
              <a:defRPr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400"/>
              <a:buFont typeface="Roboto Slab"/>
              <a:buChar char="○"/>
              <a:defRPr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400"/>
              <a:buFont typeface="Roboto Slab"/>
              <a:buChar char="■"/>
              <a:defRPr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pic>
        <p:nvPicPr>
          <p:cNvPr id="20" name="Google Shape;20;p10"/>
          <p:cNvPicPr preferRelativeResize="0"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84048" y="4649482"/>
            <a:ext cx="1671950" cy="3248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(Blank)">
  <p:cSld name="TITLE_AND_BODY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g31b75ad4c98_0_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2800"/>
              <a:buFont typeface="Roboto Slab"/>
              <a:buNone/>
              <a:defRPr b="1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2800"/>
              <a:buFont typeface="Roboto Slab"/>
              <a:buNone/>
              <a:defRPr b="1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2800"/>
              <a:buFont typeface="Roboto Slab"/>
              <a:buNone/>
              <a:defRPr b="1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2800"/>
              <a:buFont typeface="Roboto Slab"/>
              <a:buNone/>
              <a:defRPr b="1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2800"/>
              <a:buFont typeface="Roboto Slab"/>
              <a:buNone/>
              <a:defRPr b="1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2800"/>
              <a:buFont typeface="Roboto Slab"/>
              <a:buNone/>
              <a:defRPr b="1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2800"/>
              <a:buFont typeface="Roboto Slab"/>
              <a:buNone/>
              <a:defRPr b="1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2800"/>
              <a:buFont typeface="Roboto Slab"/>
              <a:buNone/>
              <a:defRPr b="1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2800"/>
              <a:buFont typeface="Roboto Slab"/>
              <a:buNone/>
              <a:defRPr b="1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23" name="Google Shape;23;g31b75ad4c98_0_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800"/>
              <a:buFont typeface="Roboto Slab"/>
              <a:buChar char="●"/>
              <a:defRPr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400"/>
              <a:buFont typeface="Roboto Slab"/>
              <a:buChar char="○"/>
              <a:defRPr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400"/>
              <a:buFont typeface="Roboto Slab"/>
              <a:buChar char="■"/>
              <a:defRPr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400"/>
              <a:buFont typeface="Roboto Slab"/>
              <a:buChar char="●"/>
              <a:defRPr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400"/>
              <a:buFont typeface="Roboto Slab"/>
              <a:buChar char="○"/>
              <a:defRPr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400"/>
              <a:buFont typeface="Roboto Slab"/>
              <a:buChar char="■"/>
              <a:defRPr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400"/>
              <a:buFont typeface="Roboto Slab"/>
              <a:buChar char="●"/>
              <a:defRPr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400"/>
              <a:buFont typeface="Roboto Slab"/>
              <a:buChar char="○"/>
              <a:defRPr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400"/>
              <a:buFont typeface="Roboto Slab"/>
              <a:buChar char="■"/>
              <a:defRPr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pic>
        <p:nvPicPr>
          <p:cNvPr id="24" name="Google Shape;24;g31b75ad4c98_0_9"/>
          <p:cNvPicPr preferRelativeResize="0"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84048" y="4649482"/>
            <a:ext cx="1671950" cy="3248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2800"/>
              <a:buFont typeface="Roboto Slab"/>
              <a:buNone/>
              <a:defRPr b="1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2800"/>
              <a:buFont typeface="Roboto Slab"/>
              <a:buNone/>
              <a:defRPr b="1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2800"/>
              <a:buFont typeface="Roboto Slab"/>
              <a:buNone/>
              <a:defRPr b="1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2800"/>
              <a:buFont typeface="Roboto Slab"/>
              <a:buNone/>
              <a:defRPr b="1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2800"/>
              <a:buFont typeface="Roboto Slab"/>
              <a:buNone/>
              <a:defRPr b="1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2800"/>
              <a:buFont typeface="Roboto Slab"/>
              <a:buNone/>
              <a:defRPr b="1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2800"/>
              <a:buFont typeface="Roboto Slab"/>
              <a:buNone/>
              <a:defRPr b="1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2800"/>
              <a:buFont typeface="Roboto Slab"/>
              <a:buNone/>
              <a:defRPr b="1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2800"/>
              <a:buFont typeface="Roboto Slab"/>
              <a:buNone/>
              <a:defRPr b="1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27" name="Google Shape;27;p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3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400"/>
              <a:buFont typeface="Roboto Slab"/>
              <a:buChar char="●"/>
              <a:defRPr sz="1400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200"/>
              <a:buFont typeface="Roboto Slab"/>
              <a:buChar char="○"/>
              <a:defRPr sz="1200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200"/>
              <a:buFont typeface="Roboto Slab"/>
              <a:buChar char="■"/>
              <a:defRPr sz="1200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200"/>
              <a:buFont typeface="Roboto Slab"/>
              <a:buChar char="●"/>
              <a:defRPr sz="1200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200"/>
              <a:buFont typeface="Roboto Slab"/>
              <a:buChar char="○"/>
              <a:defRPr sz="1200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200"/>
              <a:buFont typeface="Roboto Slab"/>
              <a:buChar char="■"/>
              <a:defRPr sz="1200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200"/>
              <a:buFont typeface="Roboto Slab"/>
              <a:buChar char="●"/>
              <a:defRPr sz="1200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200"/>
              <a:buFont typeface="Roboto Slab"/>
              <a:buChar char="○"/>
              <a:defRPr sz="1200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200"/>
              <a:buFont typeface="Roboto Slab"/>
              <a:buChar char="■"/>
              <a:defRPr sz="1200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28" name="Google Shape;28;p11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3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400"/>
              <a:buFont typeface="Roboto Slab"/>
              <a:buChar char="●"/>
              <a:defRPr sz="1400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200"/>
              <a:buFont typeface="Roboto Slab"/>
              <a:buChar char="○"/>
              <a:defRPr sz="1200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200"/>
              <a:buFont typeface="Roboto Slab"/>
              <a:buChar char="■"/>
              <a:defRPr sz="1200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200"/>
              <a:buFont typeface="Roboto Slab"/>
              <a:buChar char="●"/>
              <a:defRPr sz="1200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200"/>
              <a:buFont typeface="Roboto Slab"/>
              <a:buChar char="○"/>
              <a:defRPr sz="1200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200"/>
              <a:buFont typeface="Roboto Slab"/>
              <a:buChar char="■"/>
              <a:defRPr sz="1200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200"/>
              <a:buFont typeface="Roboto Slab"/>
              <a:buChar char="●"/>
              <a:defRPr sz="1200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200"/>
              <a:buFont typeface="Roboto Slab"/>
              <a:buChar char="○"/>
              <a:defRPr sz="1200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200"/>
              <a:buFont typeface="Roboto Slab"/>
              <a:buChar char="■"/>
              <a:defRPr sz="1200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pic>
        <p:nvPicPr>
          <p:cNvPr id="29" name="Google Shape;29;p11"/>
          <p:cNvPicPr preferRelativeResize="0"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84048" y="4649482"/>
            <a:ext cx="1671950" cy="3248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gradFill>
          <a:gsLst>
            <a:gs pos="0">
              <a:srgbClr val="E6F6F3"/>
            </a:gs>
            <a:gs pos="100000">
              <a:srgbClr val="8ACFC2"/>
            </a:gs>
          </a:gsLst>
          <a:lin ang="5400012" scaled="0"/>
        </a:gra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2"/>
          <p:cNvSpPr txBox="1">
            <a:spLocks noGrp="1"/>
          </p:cNvSpPr>
          <p:nvPr>
            <p:ph type="title"/>
          </p:nvPr>
        </p:nvSpPr>
        <p:spPr>
          <a:xfrm>
            <a:off x="310896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2800"/>
              <a:buFont typeface="Roboto Slab"/>
              <a:buNone/>
              <a:defRPr b="1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2800"/>
              <a:buFont typeface="Roboto Slab"/>
              <a:buNone/>
              <a:defRPr b="1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2800"/>
              <a:buFont typeface="Roboto Slab"/>
              <a:buNone/>
              <a:defRPr b="1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2800"/>
              <a:buFont typeface="Roboto Slab"/>
              <a:buNone/>
              <a:defRPr b="1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2800"/>
              <a:buFont typeface="Roboto Slab"/>
              <a:buNone/>
              <a:defRPr b="1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2800"/>
              <a:buFont typeface="Roboto Slab"/>
              <a:buNone/>
              <a:defRPr b="1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2800"/>
              <a:buFont typeface="Roboto Slab"/>
              <a:buNone/>
              <a:defRPr b="1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2800"/>
              <a:buFont typeface="Roboto Slab"/>
              <a:buNone/>
              <a:defRPr b="1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2800"/>
              <a:buFont typeface="Roboto Slab"/>
              <a:buNone/>
              <a:defRPr b="1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pic>
        <p:nvPicPr>
          <p:cNvPr id="33" name="Google Shape;33;p12"/>
          <p:cNvPicPr preferRelativeResize="0"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84048" y="4649482"/>
            <a:ext cx="1671950" cy="3248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gradFill>
          <a:gsLst>
            <a:gs pos="0">
              <a:srgbClr val="7587E0"/>
            </a:gs>
            <a:gs pos="100000">
              <a:srgbClr val="137883"/>
            </a:gs>
          </a:gsLst>
          <a:lin ang="0" scaled="0"/>
        </a:gra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13"/>
          <p:cNvPicPr preferRelativeResize="0"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84048" y="4649482"/>
            <a:ext cx="1671950" cy="3248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2800"/>
              <a:buFont typeface="Roboto Slab"/>
              <a:buNone/>
              <a:defRPr sz="2800" b="1" i="0" u="none" strike="noStrike" cap="none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2800"/>
              <a:buFont typeface="Roboto Slab"/>
              <a:buNone/>
              <a:defRPr sz="2800" b="1" i="0" u="none" strike="noStrike" cap="none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2800"/>
              <a:buFont typeface="Roboto Slab"/>
              <a:buNone/>
              <a:defRPr sz="2800" b="1" i="0" u="none" strike="noStrike" cap="none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2800"/>
              <a:buFont typeface="Roboto Slab"/>
              <a:buNone/>
              <a:defRPr sz="2800" b="1" i="0" u="none" strike="noStrike" cap="none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2800"/>
              <a:buFont typeface="Roboto Slab"/>
              <a:buNone/>
              <a:defRPr sz="2800" b="1" i="0" u="none" strike="noStrike" cap="none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2800"/>
              <a:buFont typeface="Roboto Slab"/>
              <a:buNone/>
              <a:defRPr sz="2800" b="1" i="0" u="none" strike="noStrike" cap="none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2800"/>
              <a:buFont typeface="Roboto Slab"/>
              <a:buNone/>
              <a:defRPr sz="2800" b="1" i="0" u="none" strike="noStrike" cap="none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2800"/>
              <a:buFont typeface="Roboto Slab"/>
              <a:buNone/>
              <a:defRPr sz="2800" b="1" i="0" u="none" strike="noStrike" cap="none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2800"/>
              <a:buFont typeface="Roboto Slab"/>
              <a:buNone/>
              <a:defRPr sz="2800" b="1" i="0" u="none" strike="noStrike" cap="none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800"/>
              <a:buFont typeface="Roboto Slab"/>
              <a:buChar char="●"/>
              <a:defRPr sz="1800" i="0" u="none" strike="noStrike" cap="none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400"/>
              <a:buFont typeface="Roboto Slab"/>
              <a:buChar char="○"/>
              <a:defRPr sz="1400" i="0" u="none" strike="noStrike" cap="none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400"/>
              <a:buFont typeface="Roboto Slab"/>
              <a:buChar char="■"/>
              <a:defRPr sz="1400" i="0" u="none" strike="noStrike" cap="none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400"/>
              <a:buFont typeface="Roboto Slab"/>
              <a:buChar char="●"/>
              <a:defRPr sz="1400" i="0" u="none" strike="noStrike" cap="none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400"/>
              <a:buFont typeface="Roboto Slab"/>
              <a:buChar char="○"/>
              <a:defRPr sz="1400" i="0" u="none" strike="noStrike" cap="none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400"/>
              <a:buFont typeface="Roboto Slab"/>
              <a:buChar char="■"/>
              <a:defRPr sz="1400" i="0" u="none" strike="noStrike" cap="none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400"/>
              <a:buFont typeface="Roboto Slab"/>
              <a:buChar char="●"/>
              <a:defRPr sz="1400" i="0" u="none" strike="noStrike" cap="none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400"/>
              <a:buFont typeface="Roboto Slab"/>
              <a:buChar char="○"/>
              <a:defRPr sz="1400" i="0" u="none" strike="noStrike" cap="none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400"/>
              <a:buFont typeface="Roboto Slab"/>
              <a:buChar char="■"/>
              <a:defRPr sz="1400" i="0" u="none" strike="noStrike" cap="none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8" name="Google Shape;8;p7"/>
          <p:cNvSpPr txBox="1">
            <a:spLocks noGrp="1"/>
          </p:cNvSpPr>
          <p:nvPr>
            <p:ph type="sldNum" idx="12"/>
          </p:nvPr>
        </p:nvSpPr>
        <p:spPr>
          <a:xfrm>
            <a:off x="8320058" y="466620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16A2F-304B-9D28-1372-C0AFB79DC6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D93056-46C7-C6F0-58C4-A857D7863B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234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B8027-CEF4-29D7-9601-FA15FD1DB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678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53" name="Google Shape;53;p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1b75ad4c98_0_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59" name="Google Shape;59;g31b75ad4c98_0_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65" name="Google Shape;65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3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400"/>
              <a:buNone/>
            </a:pPr>
            <a:endParaRPr/>
          </a:p>
        </p:txBody>
      </p:sp>
      <p:sp>
        <p:nvSpPr>
          <p:cNvPr id="66" name="Google Shape;66;p4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3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5"/>
          <p:cNvSpPr txBox="1">
            <a:spLocks noGrp="1"/>
          </p:cNvSpPr>
          <p:nvPr>
            <p:ph type="title"/>
          </p:nvPr>
        </p:nvSpPr>
        <p:spPr>
          <a:xfrm>
            <a:off x="310896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SSNA25">
  <a:themeElements>
    <a:clrScheme name="Simple Light">
      <a:dk1>
        <a:srgbClr val="000000"/>
      </a:dk1>
      <a:lt1>
        <a:srgbClr val="FFFFFF"/>
      </a:lt1>
      <a:dk2>
        <a:srgbClr val="2F4858"/>
      </a:dk2>
      <a:lt2>
        <a:srgbClr val="77B295"/>
      </a:lt2>
      <a:accent1>
        <a:srgbClr val="DB4C41"/>
      </a:accent1>
      <a:accent2>
        <a:srgbClr val="F2A541"/>
      </a:accent2>
      <a:accent3>
        <a:srgbClr val="B5E5DC"/>
      </a:accent3>
      <a:accent4>
        <a:srgbClr val="000000"/>
      </a:accent4>
      <a:accent5>
        <a:srgbClr val="FFFFFF"/>
      </a:accent5>
      <a:accent6>
        <a:srgbClr val="999999"/>
      </a:accent6>
      <a:hlink>
        <a:srgbClr val="DB4C4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Application>Microsoft Macintosh PowerPoint</Application>
  <PresentationFormat>On-screen Show (16:9)</PresentationFormat>
  <Paragraphs>0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Roboto Slab</vt:lpstr>
      <vt:lpstr>OSSNA25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Ali Rowan</cp:lastModifiedBy>
  <cp:revision>5</cp:revision>
  <dcterms:modified xsi:type="dcterms:W3CDTF">2025-01-20T22:14:53Z</dcterms:modified>
</cp:coreProperties>
</file>