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9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836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66f91d11a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66f91d11a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6f91d11a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66f91d11a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6f91d11a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6f91d11a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6f91d11a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6f91d11a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6f91d11a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6f91d11a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6f91d11a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6f91d11a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891BF">
              <a:alpha val="6470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4439" y="3391200"/>
            <a:ext cx="8276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tx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375" y="286898"/>
            <a:ext cx="2943575" cy="12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484450" y="1536300"/>
            <a:ext cx="8276100" cy="1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tx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891BF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891BF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3;p2">
            <a:extLst>
              <a:ext uri="{FF2B5EF4-FFF2-40B4-BE49-F238E27FC236}">
                <a16:creationId xmlns:a16="http://schemas.microsoft.com/office/drawing/2014/main" id="{C4561AE3-97D8-21C4-F21D-284A4A3217D9}"/>
              </a:ext>
            </a:extLst>
          </p:cNvPr>
          <p:cNvPicPr preferRelativeResize="0"/>
          <p:nvPr userDrawn="1"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078" y="856581"/>
            <a:ext cx="8081843" cy="3430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13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 userDrawn="1"/>
        </p:nvSpPr>
        <p:spPr>
          <a:xfrm>
            <a:off x="0" y="4521550"/>
            <a:ext cx="9144000" cy="621950"/>
          </a:xfrm>
          <a:prstGeom prst="rect">
            <a:avLst/>
          </a:prstGeom>
          <a:solidFill>
            <a:srgbClr val="B891BF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-5750"/>
            <a:ext cx="9144000" cy="45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tx1"/>
                </a:solidFill>
              </a:defRPr>
            </a:lvl1pPr>
            <a:lvl2pPr lvl="1">
              <a:buNone/>
              <a:defRPr>
                <a:solidFill>
                  <a:schemeClr val="accent6"/>
                </a:solidFill>
              </a:defRPr>
            </a:lvl2pPr>
            <a:lvl3pPr lvl="2">
              <a:buNone/>
              <a:defRPr>
                <a:solidFill>
                  <a:schemeClr val="accent6"/>
                </a:solidFill>
              </a:defRPr>
            </a:lvl3pPr>
            <a:lvl4pPr lvl="3">
              <a:buNone/>
              <a:defRPr>
                <a:solidFill>
                  <a:schemeClr val="accent6"/>
                </a:solidFill>
              </a:defRPr>
            </a:lvl4pPr>
            <a:lvl5pPr lvl="4">
              <a:buNone/>
              <a:defRPr>
                <a:solidFill>
                  <a:schemeClr val="accent6"/>
                </a:solidFill>
              </a:defRPr>
            </a:lvl5pPr>
            <a:lvl6pPr lvl="5">
              <a:buNone/>
              <a:defRPr>
                <a:solidFill>
                  <a:schemeClr val="accent6"/>
                </a:solidFill>
              </a:defRPr>
            </a:lvl6pPr>
            <a:lvl7pPr lvl="6">
              <a:buNone/>
              <a:defRPr>
                <a:solidFill>
                  <a:schemeClr val="accent6"/>
                </a:solidFill>
              </a:defRPr>
            </a:lvl7pPr>
            <a:lvl8pPr lvl="7">
              <a:buNone/>
              <a:defRPr>
                <a:solidFill>
                  <a:schemeClr val="accent6"/>
                </a:solidFill>
              </a:defRPr>
            </a:lvl8pPr>
            <a:lvl9pPr lvl="8">
              <a:buNone/>
              <a:defRPr>
                <a:solidFill>
                  <a:schemeClr val="accent6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175" y="4607948"/>
            <a:ext cx="1187774" cy="5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4521550"/>
            <a:ext cx="9144000" cy="616200"/>
          </a:xfrm>
          <a:prstGeom prst="rect">
            <a:avLst/>
          </a:prstGeom>
          <a:solidFill>
            <a:srgbClr val="B891BF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-5750"/>
            <a:ext cx="9144000" cy="45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175" y="4607948"/>
            <a:ext cx="1187774" cy="5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282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282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4521550"/>
            <a:ext cx="9144000" cy="621950"/>
          </a:xfrm>
          <a:prstGeom prst="rect">
            <a:avLst/>
          </a:prstGeom>
          <a:solidFill>
            <a:srgbClr val="B891BF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0" y="-5750"/>
            <a:ext cx="9144000" cy="45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42" name="Google Shape;42;p6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175" y="4607948"/>
            <a:ext cx="1187774" cy="5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46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subTitle" idx="1"/>
          </p:nvPr>
        </p:nvSpPr>
        <p:spPr>
          <a:xfrm>
            <a:off x="484439" y="3391200"/>
            <a:ext cx="8276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2"/>
          </p:nvPr>
        </p:nvSpPr>
        <p:spPr>
          <a:xfrm>
            <a:off x="484450" y="1536300"/>
            <a:ext cx="8276100" cy="1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LSSEU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7E5C8"/>
      </a:accent1>
      <a:accent2>
        <a:srgbClr val="3EAD78"/>
      </a:accent2>
      <a:accent3>
        <a:srgbClr val="F16A70"/>
      </a:accent3>
      <a:accent4>
        <a:srgbClr val="92D4D2"/>
      </a:accent4>
      <a:accent5>
        <a:srgbClr val="333333"/>
      </a:accent5>
      <a:accent6>
        <a:srgbClr val="FFFFFF"/>
      </a:accent6>
      <a:hlink>
        <a:srgbClr val="F16A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LSSEU24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Craig Ross</cp:lastModifiedBy>
  <cp:revision>1</cp:revision>
  <dcterms:modified xsi:type="dcterms:W3CDTF">2025-01-30T15:04:53Z</dcterms:modified>
</cp:coreProperties>
</file>