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FD42047-EF25-DC6C-A668-08D3B99EAA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7232" y="766119"/>
            <a:ext cx="8157536" cy="4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6741FF0-AF9B-441F-2416-C0FF4DDF96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6233" y="234779"/>
            <a:ext cx="3605743" cy="21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B5E1D0D-CA95-DFCE-7FD4-9475B227D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9415" y="215728"/>
            <a:ext cx="3033584" cy="185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527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517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-1434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403682" y="2543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6415</TotalTime>
  <Words>6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Jennifer Crowley</cp:lastModifiedBy>
  <cp:revision>39</cp:revision>
  <dcterms:created xsi:type="dcterms:W3CDTF">2019-07-29T21:37:05Z</dcterms:created>
  <dcterms:modified xsi:type="dcterms:W3CDTF">2025-04-07T15:21:16Z</dcterms:modified>
</cp:coreProperties>
</file>