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Outfit SemiBo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90gX84vm9ldR0k7UpW7FfDrOS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utfitSemiBo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Outfi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yellow and blue rectangle&#10;&#10;AI-generated content may be incorrect." id="12" name="Google Shape;1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07724" y="-53788"/>
            <a:ext cx="12313171" cy="6926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4618" y="-80682"/>
            <a:ext cx="5312690" cy="3240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603" y="-14359"/>
            <a:ext cx="3056285" cy="18643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bg>
      <p:bgPr>
        <a:solidFill>
          <a:schemeClr val="l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yellow and white rectangle&#10;&#10;AI-generated content may be incorrect." id="17" name="Google Shape;1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76788" y="0"/>
            <a:ext cx="1807636" cy="1102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/>
        </p:nvSpPr>
        <p:spPr>
          <a:xfrm>
            <a:off x="694374" y="35412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1D30"/>
              </a:buClr>
              <a:buSzPts val="3600"/>
              <a:buFont typeface="Arial"/>
              <a:buNone/>
            </a:pPr>
            <a:r>
              <a:rPr b="0" i="1" lang="en-US" sz="3600" u="none" cap="none" strike="noStrike">
                <a:solidFill>
                  <a:srgbClr val="0A1D30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endParaRPr/>
          </a:p>
        </p:txBody>
      </p:sp>
      <p:sp>
        <p:nvSpPr>
          <p:cNvPr id="85" name="Google Shape;85;p2"/>
          <p:cNvSpPr txBox="1"/>
          <p:nvPr/>
        </p:nvSpPr>
        <p:spPr>
          <a:xfrm>
            <a:off x="694374" y="253101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1D30"/>
              </a:buClr>
              <a:buSzPts val="8000"/>
              <a:buFont typeface="Arial"/>
              <a:buNone/>
            </a:pPr>
            <a:r>
              <a:rPr i="0" lang="en-US" sz="8000" u="none" cap="none" strike="noStrike">
                <a:solidFill>
                  <a:srgbClr val="0A1D30"/>
                </a:solidFill>
                <a:latin typeface="Outfit SemiBold"/>
                <a:ea typeface="Outfit SemiBold"/>
                <a:cs typeface="Outfit SemiBold"/>
                <a:sym typeface="Outfit SemiBold"/>
              </a:rPr>
              <a:t>Title</a:t>
            </a:r>
            <a:endParaRPr>
              <a:latin typeface="Outfit SemiBold"/>
              <a:ea typeface="Outfit SemiBold"/>
              <a:cs typeface="Outfit SemiBold"/>
              <a:sym typeface="Outfit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/>
        </p:nvSpPr>
        <p:spPr>
          <a:xfrm>
            <a:off x="403682" y="-26450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1D3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A1D3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91" name="Google Shape;91;p3"/>
          <p:cNvSpPr txBox="1"/>
          <p:nvPr/>
        </p:nvSpPr>
        <p:spPr>
          <a:xfrm>
            <a:off x="403682" y="88289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2019-07-29T21:37:05Z</dcterms:created>
  <dc:creator>Alex Contini</dc:creator>
</cp:coreProperties>
</file>