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2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binary" PartName="/ppt/metadata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package.core-properties+xml" PartName="/docProps/core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48" r:id="rId3"/>
  </p:sldMasterIdLst>
  <p:notesMasterIdLst>
    <p:notesMasterId r:id="rId4"/>
  </p:notesMasterIdLst>
  <p:sldIdLst>
    <p:sldId id="256" r:id="rId5"/>
    <p:sldId id="257" r:id="rId6"/>
    <p:sldId id="258" r:id="rId7"/>
  </p:sldIdLst>
  <p:sldSz cy="6858000" cx="12192000"/>
  <p:notesSz cx="6858000" cy="9144000"/>
  <p:embeddedFontLst>
    <p:embeddedFont>
      <p:font typeface="Outfit SemiBold"/>
      <p:regular r:id="rId8"/>
      <p:bold r:id="rId9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GoogleSlidesCustomDataVersion2">
      <go:slidesCustomData xmlns:go="http://customooxmlschemas.google.com/" r:id="rId10" roundtripDataSignature="AMtx7mh90gX84vm9ldR0k7UpW7FfDrOSK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_rels/presentation.xml.rels><?xml version="1.0" encoding="UTF-8" standalone="yes"?><Relationships xmlns="http://schemas.openxmlformats.org/package/2006/relationships"><Relationship Id="rId10" Type="http://customschemas.google.com/relationships/presentationmetadata" Target="metadata"/><Relationship Id="rId1" Type="http://schemas.openxmlformats.org/officeDocument/2006/relationships/theme" Target="theme/theme1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font" Target="fonts/OutfitSemiBold-bold.fntdata"/><Relationship Id="rId5" Type="http://schemas.openxmlformats.org/officeDocument/2006/relationships/slide" Target="slides/slide1.xml"/><Relationship Id="rId6" Type="http://schemas.openxmlformats.org/officeDocument/2006/relationships/slide" Target="slides/slide2.xml"/><Relationship Id="rId7" Type="http://schemas.openxmlformats.org/officeDocument/2006/relationships/slide" Target="slides/slide3.xml"/><Relationship Id="rId8" Type="http://schemas.openxmlformats.org/officeDocument/2006/relationships/font" Target="fonts/OutfitSemiBold-regular.fntdata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Google Shape;77;p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78" name="Google Shape;78;p1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Google Shape;81;p2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2" name="Google Shape;82;p2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6" name="Shape 8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" name="Google Shape;87;p3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88" name="Google Shape;88;p3:notes"/>
          <p:cNvSpPr/>
          <p:nvPr>
            <p:ph idx="2" type="sldImg"/>
          </p:nvPr>
        </p:nvSpPr>
        <p:spPr>
          <a:xfrm>
            <a:off x="1143225" y="685800"/>
            <a:ext cx="457222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5.png"/><Relationship Id="rId3" Type="http://schemas.openxmlformats.org/officeDocument/2006/relationships/image" Target="../media/image1.png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4.png"/><Relationship Id="rId3" Type="http://schemas.openxmlformats.org/officeDocument/2006/relationships/image" Target="../media/image1.png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3.png"/><Relationship Id="rId3" Type="http://schemas.openxmlformats.org/officeDocument/2006/relationships/image" Target="../media/image1.png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>
  <p:cSld name="Title Slide">
    <p:bg>
      <p:bgPr>
        <a:solidFill>
          <a:schemeClr val="lt1"/>
        </a:solidFill>
      </p:bgPr>
    </p:bg>
    <p:spTree>
      <p:nvGrpSpPr>
        <p:cNvPr id="1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 yellow and blue rectangle&#10;&#10;AI-generated content may be incorrect." id="12" name="Google Shape;12;p5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-107724" y="-53788"/>
            <a:ext cx="12313171" cy="6926158"/>
          </a:xfrm>
          <a:prstGeom prst="rect">
            <a:avLst/>
          </a:prstGeom>
          <a:noFill/>
          <a:ln>
            <a:noFill/>
          </a:ln>
        </p:spPr>
      </p:pic>
      <p:pic>
        <p:nvPicPr>
          <p:cNvPr id="13" name="Google Shape;13;p5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-134618" y="-80682"/>
            <a:ext cx="5312690" cy="3240741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Picture with Caption" type="picTx">
  <p:cSld name="PICTURE_WITH_CAPTION_TEXT"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p14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9" name="Google Shape;59;p14"/>
          <p:cNvSpPr/>
          <p:nvPr>
            <p:ph idx="2" type="pic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</p:sp>
      <p:sp>
        <p:nvSpPr>
          <p:cNvPr id="60" name="Google Shape;60;p14"/>
          <p:cNvSpPr txBox="1"/>
          <p:nvPr>
            <p:ph idx="1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61" name="Google Shape;61;p1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2" name="Google Shape;62;p1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3" name="Google Shape;63;p1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Vertical Text" type="vertTx">
  <p:cSld name="VERTICAL_TEXT"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Google Shape;65;p15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6" name="Google Shape;66;p15"/>
          <p:cNvSpPr txBox="1"/>
          <p:nvPr>
            <p:ph idx="1" type="body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67" name="Google Shape;67;p15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8" name="Google Shape;68;p15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69" name="Google Shape;69;p15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Vertical Title and Text" type="vertTitleAndTx">
  <p:cSld name="VERTICAL_TITLE_AND_VERTICAL_TEXT"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Google Shape;71;p16"/>
          <p:cNvSpPr txBox="1"/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2" name="Google Shape;72;p16"/>
          <p:cNvSpPr txBox="1"/>
          <p:nvPr>
            <p:ph idx="1" type="body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73" name="Google Shape;73;p16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4" name="Google Shape;74;p16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75" name="Google Shape;75;p16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1_Title Slide">
  <p:cSld name="1_Title Slide">
    <p:bg>
      <p:bgPr>
        <a:blipFill>
          <a:blip r:embed="rId2">
            <a:alphaModFix/>
          </a:blip>
          <a:stretch>
            <a:fillRect/>
          </a:stretch>
        </a:blipFill>
      </p:bgPr>
    </p:bg>
    <p:spTree>
      <p:nvGrpSpPr>
        <p:cNvPr id="14" name="Shape 1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" name="Google Shape;15;p6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206603" y="-14359"/>
            <a:ext cx="3056285" cy="186433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Content">
  <p:cSld name="Title and Content">
    <p:bg>
      <p:bgPr>
        <a:solidFill>
          <a:schemeClr val="lt1"/>
        </a:solidFill>
      </p:bgPr>
    </p:bg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A yellow and white rectangle&#10;&#10;AI-generated content may be incorrect." id="17" name="Google Shape;17;p7"/>
          <p:cNvPicPr preferRelativeResize="0"/>
          <p:nvPr/>
        </p:nvPicPr>
        <p:blipFill rotWithShape="1">
          <a:blip r:embed="rId2">
            <a:alphaModFix/>
          </a:blip>
          <a:srcRect b="0" l="0" r="0" t="0"/>
          <a:stretch/>
        </p:blipFill>
        <p:spPr>
          <a:xfrm>
            <a:off x="0" y="0"/>
            <a:ext cx="12192000" cy="6858000"/>
          </a:xfrm>
          <a:prstGeom prst="rect">
            <a:avLst/>
          </a:prstGeom>
          <a:noFill/>
          <a:ln>
            <a:noFill/>
          </a:ln>
        </p:spPr>
      </p:pic>
      <p:pic>
        <p:nvPicPr>
          <p:cNvPr id="18" name="Google Shape;18;p7"/>
          <p:cNvPicPr preferRelativeResize="0"/>
          <p:nvPr/>
        </p:nvPicPr>
        <p:blipFill rotWithShape="1">
          <a:blip r:embed="rId3">
            <a:alphaModFix/>
          </a:blip>
          <a:srcRect b="0" l="0" r="0" t="0"/>
          <a:stretch/>
        </p:blipFill>
        <p:spPr>
          <a:xfrm>
            <a:off x="10276788" y="0"/>
            <a:ext cx="1807636" cy="110265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9" name="Shape 1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20;p8"/>
          <p:cNvSpPr txBox="1"/>
          <p:nvPr>
            <p:ph type="title"/>
          </p:nvPr>
        </p:nvSpPr>
        <p:spPr>
          <a:xfrm>
            <a:off x="831850" y="1709738"/>
            <a:ext cx="10515600" cy="2852737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1" name="Google Shape;21;p8"/>
          <p:cNvSpPr txBox="1"/>
          <p:nvPr>
            <p:ph idx="1" type="body"/>
          </p:nvPr>
        </p:nvSpPr>
        <p:spPr>
          <a:xfrm>
            <a:off x="831850" y="4589463"/>
            <a:ext cx="10515600" cy="1500187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rgbClr val="888888"/>
              </a:buClr>
              <a:buSzPts val="2400"/>
              <a:buNone/>
              <a:defRPr sz="2400">
                <a:solidFill>
                  <a:srgbClr val="888888"/>
                </a:solidFill>
              </a:defRPr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2000"/>
              <a:buNone/>
              <a:defRPr sz="2000">
                <a:solidFill>
                  <a:srgbClr val="888888"/>
                </a:solidFill>
              </a:defRPr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800"/>
              <a:buNone/>
              <a:defRPr sz="1800">
                <a:solidFill>
                  <a:srgbClr val="888888"/>
                </a:solidFill>
              </a:defRPr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rgbClr val="888888"/>
              </a:buClr>
              <a:buSzPts val="1600"/>
              <a:buNone/>
              <a:defRPr sz="1600">
                <a:solidFill>
                  <a:srgbClr val="888888"/>
                </a:solidFill>
              </a:defRPr>
            </a:lvl9pPr>
          </a:lstStyle>
          <a:p/>
        </p:txBody>
      </p:sp>
      <p:sp>
        <p:nvSpPr>
          <p:cNvPr id="22" name="Google Shape;22;p8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3" name="Google Shape;23;p8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4" name="Google Shape;24;p8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wo Content" type="twoObj">
  <p:cSld name="TWO_OBJECTS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9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27" name="Google Shape;27;p9"/>
          <p:cNvSpPr txBox="1"/>
          <p:nvPr>
            <p:ph idx="1" type="body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8" name="Google Shape;28;p9"/>
          <p:cNvSpPr txBox="1"/>
          <p:nvPr>
            <p:ph idx="2" type="body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29" name="Google Shape;29;p9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0" name="Google Shape;30;p9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1" name="Google Shape;31;p9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mparison" type="twoTxTwoObj">
  <p:cSld name="TWO_OBJECTS_WITH_TEX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10"/>
          <p:cNvSpPr txBox="1"/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4" name="Google Shape;34;p10"/>
          <p:cNvSpPr txBox="1"/>
          <p:nvPr>
            <p:ph idx="1" type="body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5" name="Google Shape;35;p10"/>
          <p:cNvSpPr txBox="1"/>
          <p:nvPr>
            <p:ph idx="2" type="body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6" name="Google Shape;36;p10"/>
          <p:cNvSpPr txBox="1"/>
          <p:nvPr>
            <p:ph idx="3" type="body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b="1" sz="24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b="1" sz="20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b="1" sz="18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b="1" sz="1600"/>
            </a:lvl9pPr>
          </a:lstStyle>
          <a:p/>
        </p:txBody>
      </p:sp>
      <p:sp>
        <p:nvSpPr>
          <p:cNvPr id="37" name="Google Shape;37;p10"/>
          <p:cNvSpPr txBox="1"/>
          <p:nvPr>
            <p:ph idx="4" type="body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3429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indent="-3429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indent="-3429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indent="-3429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indent="-3429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indent="-3429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indent="-3429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indent="-3429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indent="-3429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/>
        </p:txBody>
      </p:sp>
      <p:sp>
        <p:nvSpPr>
          <p:cNvPr id="38" name="Google Shape;38;p10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39" name="Google Shape;39;p10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0" name="Google Shape;40;p10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1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3" name="Google Shape;43;p11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4" name="Google Shape;44;p11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5" name="Google Shape;45;p11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6" name="Shape 4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" name="Google Shape;47;p12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8" name="Google Shape;48;p12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ontent with Caption" type="objTx">
  <p:cSld name="OBJECT_WITH_CAPTION_TEXT"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13"/>
          <p:cNvSpPr txBox="1"/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anchorCtr="0" anchor="b" bIns="45700" lIns="91425" spcFirstLastPara="1" rIns="91425" wrap="square" tIns="4570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2" name="Google Shape;52;p13"/>
          <p:cNvSpPr txBox="1"/>
          <p:nvPr>
            <p:ph idx="1" type="body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318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indent="-4064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indent="-3810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indent="-355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indent="-355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indent="-355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indent="-355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indent="-355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indent="-355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/>
        </p:txBody>
      </p:sp>
      <p:sp>
        <p:nvSpPr>
          <p:cNvPr id="53" name="Google Shape;53;p13"/>
          <p:cNvSpPr txBox="1"/>
          <p:nvPr>
            <p:ph idx="2" type="body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228600" lvl="0" marL="4572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indent="-228600" lvl="1" marL="914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indent="-228600" lvl="2" marL="1371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indent="-228600" lvl="3" marL="1828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indent="-228600" lvl="4" marL="2286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indent="-228600" lvl="5" marL="27432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indent="-228600" lvl="6" marL="3200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indent="-228600" lvl="7" marL="3657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indent="-228600" lvl="8" marL="41148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/>
        </p:txBody>
      </p:sp>
      <p:sp>
        <p:nvSpPr>
          <p:cNvPr id="54" name="Google Shape;54;p13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5" name="Google Shape;55;p13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/>
        </p:txBody>
      </p:sp>
      <p:sp>
        <p:nvSpPr>
          <p:cNvPr id="56" name="Google Shape;56;p13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algn="r">
              <a:spcBef>
                <a:spcPts val="0"/>
              </a:spcBef>
              <a:buNone/>
              <a:defRPr/>
            </a:lvl1pPr>
            <a:lvl2pPr indent="0" lvl="1" marL="0" algn="r">
              <a:spcBef>
                <a:spcPts val="0"/>
              </a:spcBef>
              <a:buNone/>
              <a:defRPr/>
            </a:lvl2pPr>
            <a:lvl3pPr indent="0" lvl="2" marL="0" algn="r">
              <a:spcBef>
                <a:spcPts val="0"/>
              </a:spcBef>
              <a:buNone/>
              <a:defRPr/>
            </a:lvl3pPr>
            <a:lvl4pPr indent="0" lvl="3" marL="0" algn="r">
              <a:spcBef>
                <a:spcPts val="0"/>
              </a:spcBef>
              <a:buNone/>
              <a:defRPr/>
            </a:lvl4pPr>
            <a:lvl5pPr indent="0" lvl="4" marL="0" algn="r">
              <a:spcBef>
                <a:spcPts val="0"/>
              </a:spcBef>
              <a:buNone/>
              <a:defRPr/>
            </a:lvl5pPr>
            <a:lvl6pPr indent="0" lvl="5" marL="0" algn="r">
              <a:spcBef>
                <a:spcPts val="0"/>
              </a:spcBef>
              <a:buNone/>
              <a:defRPr/>
            </a:lvl6pPr>
            <a:lvl7pPr indent="0" lvl="6" marL="0" algn="r">
              <a:spcBef>
                <a:spcPts val="0"/>
              </a:spcBef>
              <a:buNone/>
              <a:defRPr/>
            </a:lvl7pPr>
            <a:lvl8pPr indent="0" lvl="7" marL="0" algn="r">
              <a:spcBef>
                <a:spcPts val="0"/>
              </a:spcBef>
              <a:buNone/>
              <a:defRPr/>
            </a:lvl8pPr>
            <a:lvl9pPr indent="0" lvl="8" marL="0" algn="r">
              <a:spcBef>
                <a:spcPts val="0"/>
              </a:spcBef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3" Type="http://schemas.openxmlformats.org/officeDocument/2006/relationships/theme" Target="../theme/theme1.xml"/><Relationship Id="rId12" Type="http://schemas.openxmlformats.org/officeDocument/2006/relationships/slideLayout" Target="../slideLayouts/slideLayout12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4"/>
          <p:cNvSpPr txBox="1"/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>
            <a:lvl1pPr lv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b="0" i="0" sz="4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/>
        </p:txBody>
      </p:sp>
      <p:sp>
        <p:nvSpPr>
          <p:cNvPr id="7" name="Google Shape;7;p4"/>
          <p:cNvSpPr txBox="1"/>
          <p:nvPr>
            <p:ph idx="1" type="body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anchorCtr="0" anchor="t" bIns="45700" lIns="91425" spcFirstLastPara="1" rIns="91425" wrap="square" tIns="45700">
            <a:normAutofit/>
          </a:bodyPr>
          <a:lstStyle>
            <a:lvl1pPr indent="-406400" lvl="0" marL="457200" marR="0" rtl="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b="0" i="0" sz="2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-381000" lvl="1" marL="914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b="0" i="0" sz="24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-355600" lvl="2" marL="1371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b="0" i="0" sz="20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-342900" lvl="3" marL="1828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-342900" lvl="4" marL="22860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-342900" lvl="5" marL="27432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-342900" lvl="6" marL="32004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-342900" lvl="7" marL="36576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-342900" lvl="8" marL="4114800" marR="0" rtl="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8" name="Google Shape;8;p4"/>
          <p:cNvSpPr txBox="1"/>
          <p:nvPr>
            <p:ph idx="10" type="dt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9" name="Google Shape;9;p4"/>
          <p:cNvSpPr txBox="1"/>
          <p:nvPr>
            <p:ph idx="11" type="ftr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lvl="0" marR="0" rtl="0" algn="ctr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lvl="2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lvl="3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lvl="4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lvl="5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lvl="6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lvl="7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lvl="8" marR="0" rtl="0" algn="l">
              <a:spcBef>
                <a:spcPts val="0"/>
              </a:spcBef>
              <a:spcAft>
                <a:spcPts val="0"/>
              </a:spcAft>
              <a:buSzPts val="1400"/>
              <a:buNone/>
              <a:defRPr b="0" i="0" sz="1800" u="none" cap="none" strike="noStrik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/>
        </p:txBody>
      </p:sp>
      <p:sp>
        <p:nvSpPr>
          <p:cNvPr id="10" name="Google Shape;10;p4"/>
          <p:cNvSpPr txBox="1"/>
          <p:nvPr>
            <p:ph idx="12" type="sldNum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Autofit/>
          </a:bodyPr>
          <a:lstStyle>
            <a:lvl1pPr indent="0" lvl="0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indent="0" lvl="1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indent="0" lvl="2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indent="0" lvl="3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indent="0" lvl="4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indent="0" lvl="5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indent="0" lvl="6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indent="0" lvl="7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indent="0" lvl="8" marL="0" marR="0" rtl="0" algn="r">
              <a:spcBef>
                <a:spcPts val="0"/>
              </a:spcBef>
              <a:buNone/>
              <a:defRPr b="0" i="0" sz="1200" u="none" cap="none" strike="noStrik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3" name="Shape 8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" name="Google Shape;84;p2"/>
          <p:cNvSpPr txBox="1"/>
          <p:nvPr/>
        </p:nvSpPr>
        <p:spPr>
          <a:xfrm>
            <a:off x="694374" y="3541232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1D30"/>
              </a:buClr>
              <a:buSzPts val="3600"/>
              <a:buFont typeface="Arial"/>
              <a:buNone/>
            </a:pPr>
            <a:r>
              <a:rPr b="0" i="1" lang="en-US" sz="3600" u="none" cap="none" strike="noStrike">
                <a:solidFill>
                  <a:srgbClr val="0A1D30"/>
                </a:solidFill>
                <a:latin typeface="Arial"/>
                <a:ea typeface="Arial"/>
                <a:cs typeface="Arial"/>
                <a:sym typeface="Arial"/>
              </a:rPr>
              <a:t>Speaker Name</a:t>
            </a:r>
            <a:endParaRPr/>
          </a:p>
        </p:txBody>
      </p:sp>
      <p:sp>
        <p:nvSpPr>
          <p:cNvPr id="85" name="Google Shape;85;p2"/>
          <p:cNvSpPr txBox="1"/>
          <p:nvPr/>
        </p:nvSpPr>
        <p:spPr>
          <a:xfrm>
            <a:off x="694374" y="2531010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1D30"/>
              </a:buClr>
              <a:buSzPts val="8000"/>
              <a:buFont typeface="Arial"/>
              <a:buNone/>
            </a:pPr>
            <a:r>
              <a:rPr i="0" lang="en-US" sz="8000" u="none" cap="none" strike="noStrike">
                <a:solidFill>
                  <a:srgbClr val="0A1D30"/>
                </a:solidFill>
                <a:latin typeface="Outfit SemiBold"/>
                <a:ea typeface="Outfit SemiBold"/>
                <a:cs typeface="Outfit SemiBold"/>
                <a:sym typeface="Outfit SemiBold"/>
              </a:rPr>
              <a:t>Title</a:t>
            </a:r>
            <a:endParaRPr>
              <a:latin typeface="Outfit SemiBold"/>
              <a:ea typeface="Outfit SemiBold"/>
              <a:cs typeface="Outfit SemiBold"/>
              <a:sym typeface="Outfit SemiBold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9" name="Shape 8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0" name="Google Shape;90;p3"/>
          <p:cNvSpPr txBox="1"/>
          <p:nvPr/>
        </p:nvSpPr>
        <p:spPr>
          <a:xfrm>
            <a:off x="403682" y="-264502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0A1D30"/>
              </a:buClr>
              <a:buSzPts val="3600"/>
              <a:buFont typeface="Arial"/>
              <a:buNone/>
            </a:pPr>
            <a:r>
              <a:rPr b="1" i="0" lang="en-US" sz="3600" u="none" cap="none" strike="noStrike">
                <a:solidFill>
                  <a:srgbClr val="0A1D30"/>
                </a:solidFill>
                <a:latin typeface="Arial"/>
                <a:ea typeface="Arial"/>
                <a:cs typeface="Arial"/>
                <a:sym typeface="Arial"/>
              </a:rPr>
              <a:t>Title</a:t>
            </a:r>
            <a:endParaRPr/>
          </a:p>
        </p:txBody>
      </p:sp>
      <p:sp>
        <p:nvSpPr>
          <p:cNvPr id="91" name="Google Shape;91;p3"/>
          <p:cNvSpPr txBox="1"/>
          <p:nvPr/>
        </p:nvSpPr>
        <p:spPr>
          <a:xfrm>
            <a:off x="403682" y="882894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anchorCtr="0" anchor="ctr" bIns="45700" lIns="91425" spcFirstLastPara="1" rIns="91425" wrap="square" tIns="45700">
            <a:normAutofit/>
          </a:bodyPr>
          <a:lstStyle/>
          <a:p>
            <a:pPr indent="0" lvl="0" marL="0" marR="0" rt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rgbClr val="262626"/>
              </a:buClr>
              <a:buSzPts val="2400"/>
              <a:buFont typeface="Arial"/>
              <a:buNone/>
            </a:pPr>
            <a:r>
              <a:rPr b="0" i="0" lang="en-US" sz="2400" u="none" cap="none" strike="noStrike">
                <a:solidFill>
                  <a:srgbClr val="262626"/>
                </a:solidFill>
                <a:latin typeface="Arial"/>
                <a:ea typeface="Arial"/>
                <a:cs typeface="Arial"/>
                <a:sym typeface="Arial"/>
              </a:rPr>
              <a:t>Content</a:t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2019-07-29T21:37:05Z</dcterms:created>
  <dc:creator>Alex Contini</dc:creator>
</cp:coreProperties>
</file>