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6" roundtripDataSignature="AMtx7mgmFEZUQrUN/Nh1oSTUbER+eG/E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" name="Google Shape;2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" name="Google Shape;3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" name="Google Shape;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1b75ad4c9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g31b75ad4c9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1e619e54dd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31e619e54dd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7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9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8"/>
          <p:cNvSpPr txBox="1"/>
          <p:nvPr>
            <p:ph type="ctrTitle"/>
          </p:nvPr>
        </p:nvSpPr>
        <p:spPr>
          <a:xfrm>
            <a:off x="311700" y="1622150"/>
            <a:ext cx="5045700" cy="16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Roboto"/>
              <a:buNone/>
              <a:defRPr sz="4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" type="subTitle"/>
          </p:nvPr>
        </p:nvSpPr>
        <p:spPr>
          <a:xfrm>
            <a:off x="311700" y="3268637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"/>
              <a:buNone/>
              <a:defRPr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pic>
        <p:nvPicPr>
          <p:cNvPr id="11" name="Google Shape;11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900" y="411375"/>
            <a:ext cx="5445002" cy="80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975" y="4649050"/>
            <a:ext cx="2237501" cy="33103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pic>
        <p:nvPicPr>
          <p:cNvPr id="18" name="Google Shape;18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975" y="4649050"/>
            <a:ext cx="2237501" cy="331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(Blank)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31b75ad4c98_0_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" name="Google Shape;21;g31b75ad4c98_0_9"/>
          <p:cNvSpPr txBox="1"/>
          <p:nvPr>
            <p:ph idx="1" type="body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" name="Google Shape;22;g31b75ad4c98_0_9"/>
          <p:cNvSpPr txBox="1"/>
          <p:nvPr>
            <p:ph idx="2" type="body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pic>
        <p:nvPicPr>
          <p:cNvPr id="23" name="Google Shape;23;g31b75ad4c98_0_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975" y="4649050"/>
            <a:ext cx="2237501" cy="331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975" y="4646384"/>
            <a:ext cx="2237501" cy="3310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2">
  <p:cSld name="BLANK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 txBox="1"/>
          <p:nvPr>
            <p:ph type="ctrTitle"/>
          </p:nvPr>
        </p:nvSpPr>
        <p:spPr>
          <a:xfrm>
            <a:off x="311700" y="1622150"/>
            <a:ext cx="5045700" cy="16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/>
          </a:p>
        </p:txBody>
      </p:sp>
      <p:sp>
        <p:nvSpPr>
          <p:cNvPr id="32" name="Google Shape;32;p1"/>
          <p:cNvSpPr txBox="1"/>
          <p:nvPr>
            <p:ph idx="1" type="subTitle"/>
          </p:nvPr>
        </p:nvSpPr>
        <p:spPr>
          <a:xfrm>
            <a:off x="311700" y="3268637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/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 txBox="1"/>
          <p:nvPr>
            <p:ph idx="1" type="body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1b75ad4c98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49" name="Google Shape;49;g31b75ad4c98_0_0"/>
          <p:cNvSpPr txBox="1"/>
          <p:nvPr>
            <p:ph idx="1" type="body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" name="Google Shape;50;g31b75ad4c98_0_0"/>
          <p:cNvSpPr txBox="1"/>
          <p:nvPr>
            <p:ph idx="2" type="body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FEnergySummit25">
  <a:themeElements>
    <a:clrScheme name="Simple Light">
      <a:dk1>
        <a:srgbClr val="000000"/>
      </a:dk1>
      <a:lt1>
        <a:srgbClr val="FFFFFF"/>
      </a:lt1>
      <a:dk2>
        <a:srgbClr val="0C39BF"/>
      </a:dk2>
      <a:lt2>
        <a:srgbClr val="0C71CB"/>
      </a:lt2>
      <a:accent1>
        <a:srgbClr val="1A9CD0"/>
      </a:accent1>
      <a:accent2>
        <a:srgbClr val="24BBB9"/>
      </a:accent2>
      <a:accent3>
        <a:srgbClr val="ACE0EF"/>
      </a:accent3>
      <a:accent4>
        <a:srgbClr val="000000"/>
      </a:accent4>
      <a:accent5>
        <a:srgbClr val="FFFFFF"/>
      </a:accent5>
      <a:accent6>
        <a:srgbClr val="99999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