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1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94589"/>
  </p:normalViewPr>
  <p:slideViewPr>
    <p:cSldViewPr snapToGrid="0" snapToObjects="1">
      <p:cViewPr varScale="1">
        <p:scale>
          <a:sx n="132" d="100"/>
          <a:sy n="132" d="100"/>
        </p:scale>
        <p:origin x="176" y="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729946"/>
            <a:ext cx="5927988" cy="1308648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4800" b="1">
                <a:solidFill>
                  <a:schemeClr val="lt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5927988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09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accent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>
                <a:latin typeface="Arial"/>
                <a:cs typeface="Arial"/>
              </a:defRPr>
            </a:lvl4pPr>
            <a:lvl5pPr>
              <a:buClr>
                <a:schemeClr val="accent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BD18-D198-16AC-D842-22EA98707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BCDFC-015C-56A2-CF0D-00ED1A089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Alex Contini</cp:lastModifiedBy>
  <cp:revision>75</cp:revision>
  <dcterms:created xsi:type="dcterms:W3CDTF">2015-04-06T18:30:18Z</dcterms:created>
  <dcterms:modified xsi:type="dcterms:W3CDTF">2025-06-05T14:09:50Z</dcterms:modified>
</cp:coreProperties>
</file>