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9"/>
  </p:notesMasterIdLst>
  <p:sldIdLst>
    <p:sldId id="264" r:id="rId3"/>
    <p:sldId id="257" r:id="rId4"/>
    <p:sldId id="262" r:id="rId5"/>
    <p:sldId id="263" r:id="rId6"/>
    <p:sldId id="265" r:id="rId7"/>
    <p:sldId id="261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56mqjPzynyLRL3Vq7tB93F2H9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245"/>
    <a:srgbClr val="CEE5F2"/>
    <a:srgbClr val="15395A"/>
    <a:srgbClr val="5B2032"/>
    <a:srgbClr val="CEE4F1"/>
    <a:srgbClr val="3070B5"/>
    <a:srgbClr val="8F24FF"/>
    <a:srgbClr val="340093"/>
    <a:srgbClr val="4D00D5"/>
    <a:srgbClr val="1B6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6"/>
  </p:normalViewPr>
  <p:slideViewPr>
    <p:cSldViewPr snapToGrid="0" showGuides="1">
      <p:cViewPr varScale="1">
        <p:scale>
          <a:sx n="106" d="100"/>
          <a:sy n="106" d="100"/>
        </p:scale>
        <p:origin x="320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CEE4F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8AE5FDF-0858-AAFB-D3CB-A33F36EDB926}"/>
              </a:ext>
            </a:extLst>
          </p:cNvPr>
          <p:cNvSpPr/>
          <p:nvPr userDrawn="1"/>
        </p:nvSpPr>
        <p:spPr>
          <a:xfrm>
            <a:off x="5035296" y="1962912"/>
            <a:ext cx="2145792" cy="1682496"/>
          </a:xfrm>
          <a:prstGeom prst="rect">
            <a:avLst/>
          </a:prstGeom>
          <a:solidFill>
            <a:srgbClr val="CEE5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7;p8"/>
          <p:cNvSpPr txBox="1">
            <a:spLocks noGrp="1"/>
          </p:cNvSpPr>
          <p:nvPr>
            <p:ph type="title"/>
          </p:nvPr>
        </p:nvSpPr>
        <p:spPr>
          <a:xfrm>
            <a:off x="570023" y="2186805"/>
            <a:ext cx="7497417" cy="214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288000" rIns="288000" bIns="2880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Google Shape;8;p8"/>
          <p:cNvSpPr txBox="1">
            <a:spLocks noGrp="1"/>
          </p:cNvSpPr>
          <p:nvPr>
            <p:ph type="body" idx="1"/>
          </p:nvPr>
        </p:nvSpPr>
        <p:spPr>
          <a:xfrm>
            <a:off x="564572" y="4333658"/>
            <a:ext cx="7478367" cy="46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BBC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070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A cartoon of a city&#10;&#10;AI-generated content may be incorrect.">
            <a:extLst>
              <a:ext uri="{FF2B5EF4-FFF2-40B4-BE49-F238E27FC236}">
                <a16:creationId xmlns:a16="http://schemas.microsoft.com/office/drawing/2014/main" id="{9B97A55F-56D0-397B-D3F3-6A4E3C33D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6305"/>
            <a:ext cx="12192000" cy="6096000"/>
          </a:xfrm>
          <a:prstGeom prst="rect">
            <a:avLst/>
          </a:prstGeom>
        </p:spPr>
      </p:pic>
      <p:pic>
        <p:nvPicPr>
          <p:cNvPr id="5" name="Pictur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8849D970-0A44-4DD3-8639-CA4B12B19E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6811" y="-526518"/>
            <a:ext cx="5080000" cy="31115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rgbClr val="CEE4F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" name="Picture 1" descr="A cartoon of a city&#10;&#10;AI-generated content may be incorrect.">
            <a:extLst>
              <a:ext uri="{FF2B5EF4-FFF2-40B4-BE49-F238E27FC236}">
                <a16:creationId xmlns:a16="http://schemas.microsoft.com/office/drawing/2014/main" id="{12C67E7F-E5B5-B574-DE53-E82E1424A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6305"/>
            <a:ext cx="12192000" cy="6096000"/>
          </a:xfrm>
          <a:prstGeom prst="rect">
            <a:avLst/>
          </a:prstGeom>
        </p:spPr>
      </p:pic>
      <p:pic>
        <p:nvPicPr>
          <p:cNvPr id="5" name="Pictur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B7E9F52E-5D34-7ED3-6B4B-3D1599C4BD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2566" y="-290842"/>
            <a:ext cx="2468518" cy="15119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>
  <p:cSld name="4_Custom Layout">
    <p:bg>
      <p:bgPr>
        <a:solidFill>
          <a:srgbClr val="CEE4F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" name="Picture 1" descr="A cartoon of a city&#10;&#10;AI-generated content may be incorrect.">
            <a:extLst>
              <a:ext uri="{FF2B5EF4-FFF2-40B4-BE49-F238E27FC236}">
                <a16:creationId xmlns:a16="http://schemas.microsoft.com/office/drawing/2014/main" id="{1D3FE5F2-F15E-7D71-AAB8-52EDF820E7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5898" y="3224949"/>
            <a:ext cx="7266102" cy="36330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3976CD-0E17-2E53-3676-7BB92282FAD8}"/>
              </a:ext>
            </a:extLst>
          </p:cNvPr>
          <p:cNvSpPr/>
          <p:nvPr userDrawn="1"/>
        </p:nvSpPr>
        <p:spPr>
          <a:xfrm>
            <a:off x="-98854" y="6771503"/>
            <a:ext cx="5498757" cy="86497"/>
          </a:xfrm>
          <a:prstGeom prst="rect">
            <a:avLst/>
          </a:prstGeom>
          <a:solidFill>
            <a:srgbClr val="0732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C0EA2A3-7F5E-AA7A-50D3-C4D5E042E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2566" y="-290842"/>
            <a:ext cx="2468518" cy="15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2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 userDrawn="1">
  <p:cSld name="4_Custom Layout">
    <p:bg>
      <p:bgPr>
        <a:solidFill>
          <a:srgbClr val="CEE4F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22;p10">
            <a:extLst>
              <a:ext uri="{FF2B5EF4-FFF2-40B4-BE49-F238E27FC236}">
                <a16:creationId xmlns:a16="http://schemas.microsoft.com/office/drawing/2014/main" id="{E1CE1357-7E74-8136-6EF6-1F0BCF91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21896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23;p10">
            <a:extLst>
              <a:ext uri="{FF2B5EF4-FFF2-40B4-BE49-F238E27FC236}">
                <a16:creationId xmlns:a16="http://schemas.microsoft.com/office/drawing/2014/main" id="{F2A9CABA-D27A-30C5-600C-9C540107957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38613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" name="Picture 1" descr="A cartoon of a city&#10;&#10;AI-generated content may be incorrect.">
            <a:extLst>
              <a:ext uri="{FF2B5EF4-FFF2-40B4-BE49-F238E27FC236}">
                <a16:creationId xmlns:a16="http://schemas.microsoft.com/office/drawing/2014/main" id="{26358328-E39F-ADBD-86F3-34301B73C6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5898" y="3224949"/>
            <a:ext cx="7266102" cy="36330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973F73-3412-8DF3-6492-A0BB412D37AB}"/>
              </a:ext>
            </a:extLst>
          </p:cNvPr>
          <p:cNvSpPr/>
          <p:nvPr userDrawn="1"/>
        </p:nvSpPr>
        <p:spPr>
          <a:xfrm>
            <a:off x="-98854" y="6771503"/>
            <a:ext cx="5498757" cy="86497"/>
          </a:xfrm>
          <a:prstGeom prst="rect">
            <a:avLst/>
          </a:prstGeom>
          <a:solidFill>
            <a:srgbClr val="0732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AF4D47A1-5C34-A28D-AE01-63C86F0FB6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2566" y="-290842"/>
            <a:ext cx="2468518" cy="15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 userDrawn="1">
  <p:cSld name="2_Custom Layout">
    <p:bg>
      <p:bgPr>
        <a:solidFill>
          <a:srgbClr val="CEE4F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 userDrawn="1"/>
        </p:nvSpPr>
        <p:spPr>
          <a:xfrm>
            <a:off x="0" y="1"/>
            <a:ext cx="12192000" cy="69815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22;p10">
            <a:extLst>
              <a:ext uri="{FF2B5EF4-FFF2-40B4-BE49-F238E27FC236}">
                <a16:creationId xmlns:a16="http://schemas.microsoft.com/office/drawing/2014/main" id="{E1CE1357-7E74-8136-6EF6-1F0BCF91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21896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23;p10">
            <a:extLst>
              <a:ext uri="{FF2B5EF4-FFF2-40B4-BE49-F238E27FC236}">
                <a16:creationId xmlns:a16="http://schemas.microsoft.com/office/drawing/2014/main" id="{F2A9CABA-D27A-30C5-600C-9C540107957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38613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AF4D47A1-5C34-A28D-AE01-63C86F0FB6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126" y="5821237"/>
            <a:ext cx="2040097" cy="124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3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4F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4F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ity&#10;&#10;AI-generated content may be incorrect.">
            <a:extLst>
              <a:ext uri="{FF2B5EF4-FFF2-40B4-BE49-F238E27FC236}">
                <a16:creationId xmlns:a16="http://schemas.microsoft.com/office/drawing/2014/main" id="{07BE1EF0-EE70-CBBE-1A3F-602EF4D241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36822" y="193589"/>
            <a:ext cx="13328822" cy="66644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E7E40C-CA91-2EBC-0E0D-3D1E29CD06FB}"/>
              </a:ext>
            </a:extLst>
          </p:cNvPr>
          <p:cNvSpPr/>
          <p:nvPr userDrawn="1"/>
        </p:nvSpPr>
        <p:spPr>
          <a:xfrm>
            <a:off x="-4686928" y="6713845"/>
            <a:ext cx="10086832" cy="144155"/>
          </a:xfrm>
          <a:prstGeom prst="rect">
            <a:avLst/>
          </a:prstGeom>
          <a:solidFill>
            <a:srgbClr val="0732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229079E1-0E23-7941-21A9-5540C329AA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810" y="-473683"/>
            <a:ext cx="7004433" cy="429021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6961-EDEC-9F37-7743-F7D0DC59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5685F-7362-37B7-0CDE-CE76C3960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Click to add Title</a:t>
            </a:r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Click to edit Master text styles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400"/>
              <a:buChar char="•"/>
            </a:pPr>
            <a:r>
              <a:rPr lang="en-US" dirty="0"/>
              <a:t>Second level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000"/>
              <a:buChar char="•"/>
            </a:pPr>
            <a:r>
              <a:rPr lang="en-US" dirty="0"/>
              <a:t>Third level</a:t>
            </a:r>
            <a:endParaRPr dirty="0"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 dirty="0"/>
              <a:t>Fourth level</a:t>
            </a:r>
            <a:endParaRPr dirty="0"/>
          </a:p>
          <a:p>
            <a:pPr marL="20574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0ED1-955C-E015-42FE-53D6967B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A0EF0-4436-BECB-D2EE-A9A5F8C4C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0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1BF7-DBAE-EA6F-CE2E-BD84B35F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EEDBE-5567-24F0-01EC-8CE0E9A48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F0E7D-0532-E8B3-3493-BCFA8E98469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0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E939-D18E-C0B0-8905-005684A3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9C94D-1762-E9E4-78DA-E0DEBCDC0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F6349-14B4-5A43-0167-7D53C2F930A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0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</Words>
  <Application>Microsoft Macintosh PowerPoint</Application>
  <PresentationFormat>Widescreen</PresentationFormat>
  <Paragraphs>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Custom Design</vt:lpstr>
      <vt:lpstr>Office Theme</vt:lpstr>
      <vt:lpstr>PowerPoint Presentation</vt:lpstr>
      <vt:lpstr>Click to add Title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Alex Contini</cp:lastModifiedBy>
  <cp:revision>6</cp:revision>
  <dcterms:created xsi:type="dcterms:W3CDTF">2016-08-09T14:32:52Z</dcterms:created>
  <dcterms:modified xsi:type="dcterms:W3CDTF">2025-06-11T20:05:18Z</dcterms:modified>
</cp:coreProperties>
</file>