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B15"/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159" d="100"/>
          <a:sy n="159" d="100"/>
        </p:scale>
        <p:origin x="824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 t="-36000" b="-7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97EDDA-695E-6F44-B3D3-43390FD3A19F}"/>
              </a:ext>
            </a:extLst>
          </p:cNvPr>
          <p:cNvSpPr/>
          <p:nvPr userDrawn="1"/>
        </p:nvSpPr>
        <p:spPr>
          <a:xfrm>
            <a:off x="292608" y="981372"/>
            <a:ext cx="5760720" cy="34564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61235" y="1623194"/>
            <a:ext cx="7282001" cy="169945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rgbClr val="690B1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61235" y="3345645"/>
            <a:ext cx="6625416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690B1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FA2CC4-1C78-E35F-6ABA-E7B345FAFB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5352" y="250885"/>
            <a:ext cx="2642616" cy="550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dpi="0" rotWithShape="1">
          <a:blip r:embed="rId2">
            <a:lum/>
          </a:blip>
          <a:srcRect/>
          <a:stretch>
            <a:fillRect t="-36000" b="-86000"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283600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7874AD1-2175-38D8-8A14-D91A6B0CD8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424854"/>
            <a:ext cx="210312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blipFill dpi="0" rotWithShape="1">
          <a:blip r:embed="rId2">
            <a:lum/>
          </a:blip>
          <a:srcRect/>
          <a:stretch>
            <a:fillRect t="-36000" b="-76000"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;p3">
            <a:extLst>
              <a:ext uri="{FF2B5EF4-FFF2-40B4-BE49-F238E27FC236}">
                <a16:creationId xmlns:a16="http://schemas.microsoft.com/office/drawing/2014/main" id="{F8D8DAF7-EE0A-C23D-9F63-9A2644683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19;p3">
            <a:extLst>
              <a:ext uri="{FF2B5EF4-FFF2-40B4-BE49-F238E27FC236}">
                <a16:creationId xmlns:a16="http://schemas.microsoft.com/office/drawing/2014/main" id="{A3F43AE3-E354-0E07-D2D0-16930C3570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4BBC260-6321-0FE7-4881-CA8559DB2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424854"/>
            <a:ext cx="210312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36000" b="-76000"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30EFCCA-CB0C-5DF9-FA92-404D096FB4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166" y="1919333"/>
            <a:ext cx="7069949" cy="14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283600" y="46163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DA0F19-CA31-F427-9D4A-7A250D403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632057"/>
            <a:ext cx="1718268" cy="3579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70BB66-33E8-3559-4AB7-19CED38A8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632057"/>
            <a:ext cx="1718268" cy="3579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0918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191F25-E0F7-F66A-3255-DAEDE0AD7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632057"/>
            <a:ext cx="1718268" cy="3579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0" r:id="rId5"/>
    <p:sldLayoutId id="2147483651" r:id="rId6"/>
    <p:sldLayoutId id="2147483652" r:id="rId7"/>
    <p:sldLayoutId id="214748365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03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0</Words>
  <Application>Microsoft Macintosh PowerPoint</Application>
  <PresentationFormat>On-screen Show (16:9)</PresentationFormat>
  <Paragraphs>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Jennifer Crowley</cp:lastModifiedBy>
  <cp:revision>29</cp:revision>
  <dcterms:modified xsi:type="dcterms:W3CDTF">2025-07-14T20:06:03Z</dcterms:modified>
</cp:coreProperties>
</file>