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7"/>
  </p:notesMasterIdLst>
  <p:sldIdLst>
    <p:sldId id="256" r:id="rId2"/>
    <p:sldId id="257" r:id="rId3"/>
    <p:sldId id="264" r:id="rId4"/>
    <p:sldId id="263" r:id="rId5"/>
    <p:sldId id="262" r:id="rId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BD45"/>
    <a:srgbClr val="012D25"/>
    <a:srgbClr val="400049"/>
    <a:srgbClr val="00144C"/>
    <a:srgbClr val="E94D96"/>
    <a:srgbClr val="8B17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58"/>
  </p:normalViewPr>
  <p:slideViewPr>
    <p:cSldViewPr snapToGrid="0">
      <p:cViewPr>
        <p:scale>
          <a:sx n="161" d="100"/>
          <a:sy n="161" d="100"/>
        </p:scale>
        <p:origin x="784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2b33112c634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" name="Google Shape;42;g2b33112c634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2b33112c634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" name="Google Shape;48;g2b33112c634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98303" y="735162"/>
            <a:ext cx="8010201" cy="1471064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98303" y="2206225"/>
            <a:ext cx="7287958" cy="670179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EE2169-F3E1-4E05-1002-C08EEFA96A24}"/>
              </a:ext>
            </a:extLst>
          </p:cNvPr>
          <p:cNvSpPr txBox="1"/>
          <p:nvPr userDrawn="1"/>
        </p:nvSpPr>
        <p:spPr>
          <a:xfrm>
            <a:off x="310984" y="4657125"/>
            <a:ext cx="24732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#</a:t>
            </a:r>
            <a:r>
              <a:rPr lang="en-CA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JupyterCon</a:t>
            </a:r>
            <a:endParaRPr lang="en-CA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8968F77-B2CE-FE12-24CE-CAAFA538267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51588" y="-116952"/>
            <a:ext cx="1666461" cy="101654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90351" y="1315608"/>
            <a:ext cx="8010201" cy="1471064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90351" y="2786671"/>
            <a:ext cx="7287958" cy="670179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EE2169-F3E1-4E05-1002-C08EEFA96A24}"/>
              </a:ext>
            </a:extLst>
          </p:cNvPr>
          <p:cNvSpPr txBox="1"/>
          <p:nvPr userDrawn="1"/>
        </p:nvSpPr>
        <p:spPr>
          <a:xfrm>
            <a:off x="310984" y="4657125"/>
            <a:ext cx="24732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#</a:t>
            </a:r>
            <a:r>
              <a:rPr lang="en-CA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JupyterCon</a:t>
            </a:r>
            <a:endParaRPr lang="en-CA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8968F77-B2CE-FE12-24CE-CAAFA538267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23956" y="-279192"/>
            <a:ext cx="2562287" cy="1562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594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90351" y="1685144"/>
            <a:ext cx="8010201" cy="1471064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EE2169-F3E1-4E05-1002-C08EEFA96A24}"/>
              </a:ext>
            </a:extLst>
          </p:cNvPr>
          <p:cNvSpPr txBox="1"/>
          <p:nvPr userDrawn="1"/>
        </p:nvSpPr>
        <p:spPr>
          <a:xfrm>
            <a:off x="310984" y="4657125"/>
            <a:ext cx="24732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#</a:t>
            </a:r>
            <a:r>
              <a:rPr lang="en-CA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JupyterCon</a:t>
            </a:r>
            <a:endParaRPr lang="en-CA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8968F77-B2CE-FE12-24CE-CAAFA538267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23956" y="-279192"/>
            <a:ext cx="2562287" cy="1562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549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_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399227" y="4619544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50A62E0-23A3-17D3-C18A-22CAFAFB00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47625" y="-169804"/>
            <a:ext cx="1508253" cy="92003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Logo">
    <p:bg>
      <p:bgPr>
        <a:solidFill>
          <a:schemeClr val="bg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0F2993C2-FC75-2F6A-2539-14A8F7C230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48508" y="-257269"/>
            <a:ext cx="2388101" cy="1456741"/>
          </a:xfrm>
          <a:prstGeom prst="rect">
            <a:avLst/>
          </a:prstGeom>
        </p:spPr>
      </p:pic>
      <p:sp>
        <p:nvSpPr>
          <p:cNvPr id="5" name="Google Shape;19;p3">
            <a:extLst>
              <a:ext uri="{FF2B5EF4-FFF2-40B4-BE49-F238E27FC236}">
                <a16:creationId xmlns:a16="http://schemas.microsoft.com/office/drawing/2014/main" id="{3ECC1CC0-2885-11D5-E08A-077FE877FA0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399227" y="4619544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94563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6" r:id="rId2"/>
    <p:sldLayoutId id="2147483657" r:id="rId3"/>
    <p:sldLayoutId id="2147483649" r:id="rId4"/>
    <p:sldLayoutId id="2147483655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chemeClr val="tx1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BD317C6-C613-C436-A4E5-90F67C36AC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7C0E09CD-3420-5B42-E889-851F02E49A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247B7F-1E50-E171-CC9E-95A804A73315}"/>
              </a:ext>
            </a:extLst>
          </p:cNvPr>
          <p:cNvSpPr txBox="1"/>
          <p:nvPr/>
        </p:nvSpPr>
        <p:spPr>
          <a:xfrm>
            <a:off x="3464367" y="4704250"/>
            <a:ext cx="1050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>
                <a:solidFill>
                  <a:schemeClr val="bg1"/>
                </a:solidFill>
              </a:rPr>
              <a:t>@handle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AE86867-F012-DF91-3C51-3A1393FC68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62B9111-13B7-E444-D541-195EF1F1FF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886FD8AD-A6C5-B283-02B3-B3B7E1D234D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512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3747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7178072"/>
      </p:ext>
    </p:extLst>
  </p:cSld>
  <p:clrMapOvr>
    <a:masterClrMapping/>
  </p:clrMapOvr>
</p:sld>
</file>

<file path=ppt/theme/theme1.xml><?xml version="1.0" encoding="utf-8"?>
<a:theme xmlns:a="http://schemas.openxmlformats.org/drawingml/2006/main" name="OSSNA24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AD1D4A"/>
      </a:accent1>
      <a:accent2>
        <a:srgbClr val="D43F5B"/>
      </a:accent2>
      <a:accent3>
        <a:srgbClr val="F6D110"/>
      </a:accent3>
      <a:accent4>
        <a:srgbClr val="333333"/>
      </a:accent4>
      <a:accent5>
        <a:srgbClr val="FFFFFF"/>
      </a:accent5>
      <a:accent6>
        <a:srgbClr val="999999"/>
      </a:accent6>
      <a:hlink>
        <a:srgbClr val="AD1D4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</TotalTime>
  <Words>2</Words>
  <Application>Microsoft Macintosh PowerPoint</Application>
  <PresentationFormat>On-screen Show (16:9)</PresentationFormat>
  <Paragraphs>1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Arial</vt:lpstr>
      <vt:lpstr>OSSNA24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Alex Contini</cp:lastModifiedBy>
  <cp:revision>24</cp:revision>
  <dcterms:modified xsi:type="dcterms:W3CDTF">2025-03-24T14:46:12Z</dcterms:modified>
</cp:coreProperties>
</file>