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iOiAhCo5F4q42PCagXYiiYbjS+/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42" d="100"/>
          <a:sy n="142" d="100"/>
        </p:scale>
        <p:origin x="1304" y="4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" name="Google Shape;4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" name="Google Shape;5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" name="Google Shape;7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" name="Google Shape;8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ctrTitle"/>
          </p:nvPr>
        </p:nvSpPr>
        <p:spPr>
          <a:xfrm>
            <a:off x="4564308" y="1130675"/>
            <a:ext cx="42543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subTitle" idx="1"/>
          </p:nvPr>
        </p:nvSpPr>
        <p:spPr>
          <a:xfrm>
            <a:off x="4564304" y="3220225"/>
            <a:ext cx="42543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12" name="Google Shape;12;p9" title="NA (1)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18438"/>
            <a:ext cx="4906624" cy="4906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0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 1">
  <p:cSld name="TITLE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1"/>
          <p:cNvSpPr/>
          <p:nvPr/>
        </p:nvSpPr>
        <p:spPr>
          <a:xfrm>
            <a:off x="0" y="654125"/>
            <a:ext cx="9144000" cy="4489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1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title" idx="2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sldNum" idx="12"/>
          </p:nvPr>
        </p:nvSpPr>
        <p:spPr>
          <a:xfrm>
            <a:off x="8465633" y="464514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1" name="Google Shape;21;p11" title="NA (1)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03699"/>
            <a:ext cx="841825" cy="84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 1 1">
  <p:cSld name="TITLE_1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2"/>
          <p:cNvSpPr/>
          <p:nvPr/>
        </p:nvSpPr>
        <p:spPr>
          <a:xfrm>
            <a:off x="0" y="654125"/>
            <a:ext cx="9144000" cy="4489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2"/>
          <p:cNvSpPr txBox="1">
            <a:spLocks noGrp="1"/>
          </p:cNvSpPr>
          <p:nvPr>
            <p:ph type="sldNum" idx="12"/>
          </p:nvPr>
        </p:nvSpPr>
        <p:spPr>
          <a:xfrm>
            <a:off x="8465633" y="464514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title" idx="2"/>
          </p:nvPr>
        </p:nvSpPr>
        <p:spPr>
          <a:xfrm>
            <a:off x="747800" y="28375"/>
            <a:ext cx="8266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12"/>
          <p:cNvSpPr txBox="1">
            <a:spLocks noGrp="1"/>
          </p:cNvSpPr>
          <p:nvPr>
            <p:ph type="body" idx="1"/>
          </p:nvPr>
        </p:nvSpPr>
        <p:spPr>
          <a:xfrm>
            <a:off x="311700" y="912325"/>
            <a:ext cx="8520600" cy="365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pic>
        <p:nvPicPr>
          <p:cNvPr id="28" name="Google Shape;28;p12" title="NA (1)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03699"/>
            <a:ext cx="841825" cy="84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 1 2">
  <p:cSld name="TITLE_1_1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/>
          <p:nvPr/>
        </p:nvSpPr>
        <p:spPr>
          <a:xfrm>
            <a:off x="0" y="654125"/>
            <a:ext cx="9144000" cy="4489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13"/>
          <p:cNvSpPr txBox="1">
            <a:spLocks noGrp="1"/>
          </p:cNvSpPr>
          <p:nvPr>
            <p:ph type="sldNum" idx="12"/>
          </p:nvPr>
        </p:nvSpPr>
        <p:spPr>
          <a:xfrm>
            <a:off x="8465633" y="464514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title"/>
          </p:nvPr>
        </p:nvSpPr>
        <p:spPr>
          <a:xfrm>
            <a:off x="747800" y="28375"/>
            <a:ext cx="8266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1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pic>
        <p:nvPicPr>
          <p:cNvPr id="35" name="Google Shape;35;p13" title="NA (1)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03699"/>
            <a:ext cx="841825" cy="84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 1 2 1">
  <p:cSld name="TITLE_1_1_2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/>
          <p:nvPr/>
        </p:nvSpPr>
        <p:spPr>
          <a:xfrm>
            <a:off x="0" y="654125"/>
            <a:ext cx="9144000" cy="4489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14"/>
          <p:cNvSpPr txBox="1">
            <a:spLocks noGrp="1"/>
          </p:cNvSpPr>
          <p:nvPr>
            <p:ph type="sldNum" idx="12"/>
          </p:nvPr>
        </p:nvSpPr>
        <p:spPr>
          <a:xfrm>
            <a:off x="8465633" y="464514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title"/>
          </p:nvPr>
        </p:nvSpPr>
        <p:spPr>
          <a:xfrm>
            <a:off x="747800" y="28375"/>
            <a:ext cx="8266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40" name="Google Shape;40;p14" title="NA (1)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03699"/>
            <a:ext cx="841825" cy="84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"/>
          <p:cNvSpPr txBox="1">
            <a:spLocks noGrp="1"/>
          </p:cNvSpPr>
          <p:nvPr>
            <p:ph type="ctrTitle"/>
          </p:nvPr>
        </p:nvSpPr>
        <p:spPr>
          <a:xfrm>
            <a:off x="4564308" y="1130675"/>
            <a:ext cx="42543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endParaRPr/>
          </a:p>
        </p:txBody>
      </p:sp>
      <p:sp>
        <p:nvSpPr>
          <p:cNvPr id="48" name="Google Shape;48;p1"/>
          <p:cNvSpPr txBox="1">
            <a:spLocks noGrp="1"/>
          </p:cNvSpPr>
          <p:nvPr>
            <p:ph type="subTitle" idx="1"/>
          </p:nvPr>
        </p:nvSpPr>
        <p:spPr>
          <a:xfrm>
            <a:off x="4564304" y="3220225"/>
            <a:ext cx="42543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endParaRPr/>
          </a:p>
        </p:txBody>
      </p:sp>
      <p:sp>
        <p:nvSpPr>
          <p:cNvPr id="59" name="Google Shape;59;p3"/>
          <p:cNvSpPr txBox="1">
            <a:spLocks noGrp="1"/>
          </p:cNvSpPr>
          <p:nvPr>
            <p:ph type="title" idx="2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endParaRPr/>
          </a:p>
        </p:txBody>
      </p:sp>
      <p:sp>
        <p:nvSpPr>
          <p:cNvPr id="65" name="Google Shape;65;p4"/>
          <p:cNvSpPr txBox="1">
            <a:spLocks noGrp="1"/>
          </p:cNvSpPr>
          <p:nvPr>
            <p:ph type="title" idx="2"/>
          </p:nvPr>
        </p:nvSpPr>
        <p:spPr>
          <a:xfrm>
            <a:off x="747800" y="28375"/>
            <a:ext cx="8266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66" name="Google Shape;66;p4"/>
          <p:cNvSpPr txBox="1">
            <a:spLocks noGrp="1"/>
          </p:cNvSpPr>
          <p:nvPr>
            <p:ph type="body" idx="1"/>
          </p:nvPr>
        </p:nvSpPr>
        <p:spPr>
          <a:xfrm>
            <a:off x="311700" y="912325"/>
            <a:ext cx="8520600" cy="365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5"/>
          <p:cNvSpPr txBox="1">
            <a:spLocks noGrp="1"/>
          </p:cNvSpPr>
          <p:nvPr>
            <p:ph type="title"/>
          </p:nvPr>
        </p:nvSpPr>
        <p:spPr>
          <a:xfrm>
            <a:off x="747800" y="28375"/>
            <a:ext cx="8266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72" name="Google Shape;7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400"/>
              <a:buNone/>
            </a:pPr>
            <a:endParaRPr/>
          </a:p>
        </p:txBody>
      </p:sp>
      <p:sp>
        <p:nvSpPr>
          <p:cNvPr id="73" name="Google Shape;7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6"/>
          <p:cNvSpPr txBox="1">
            <a:spLocks noGrp="1"/>
          </p:cNvSpPr>
          <p:nvPr>
            <p:ph type="title"/>
          </p:nvPr>
        </p:nvSpPr>
        <p:spPr>
          <a:xfrm>
            <a:off x="747800" y="28375"/>
            <a:ext cx="8266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Jennifer Crowley</cp:lastModifiedBy>
  <cp:revision>1</cp:revision>
  <dcterms:modified xsi:type="dcterms:W3CDTF">2025-07-01T19:24:55Z</dcterms:modified>
</cp:coreProperties>
</file>