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OiAhCo5F4q42PCagXYiiYbjS+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42" d="100"/>
          <a:sy n="142" d="100"/>
        </p:scale>
        <p:origin x="1304" y="4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ctrTitle"/>
          </p:nvPr>
        </p:nvSpPr>
        <p:spPr>
          <a:xfrm>
            <a:off x="4564308" y="1130675"/>
            <a:ext cx="4254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4564304" y="3220225"/>
            <a:ext cx="4254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2" name="Google Shape;12;p9" title="NA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8438"/>
            <a:ext cx="4906624" cy="490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title" idx="2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" name="Google Shape;21;p11" title="NA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3699"/>
            <a:ext cx="841825" cy="8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1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title" idx="2"/>
          </p:nvPr>
        </p:nvSpPr>
        <p:spPr>
          <a:xfrm>
            <a:off x="747800" y="28375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311700" y="912325"/>
            <a:ext cx="8520600" cy="36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28" name="Google Shape;28;p12" title="NA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3699"/>
            <a:ext cx="841825" cy="8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2">
  <p:cSld name="TITLE_1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35" name="Google Shape;35;p13" title="NA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3699"/>
            <a:ext cx="841825" cy="8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2 1">
  <p:cSld name="TITLE_1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4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40" name="Google Shape;40;p14" title="NA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3699"/>
            <a:ext cx="841825" cy="8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 txBox="1">
            <a:spLocks noGrp="1"/>
          </p:cNvSpPr>
          <p:nvPr>
            <p:ph type="ctrTitle"/>
          </p:nvPr>
        </p:nvSpPr>
        <p:spPr>
          <a:xfrm>
            <a:off x="4564308" y="1130675"/>
            <a:ext cx="4254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/>
          </a:p>
        </p:txBody>
      </p:sp>
      <p:sp>
        <p:nvSpPr>
          <p:cNvPr id="48" name="Google Shape;48;p1"/>
          <p:cNvSpPr txBox="1">
            <a:spLocks noGrp="1"/>
          </p:cNvSpPr>
          <p:nvPr>
            <p:ph type="subTitle" idx="1"/>
          </p:nvPr>
        </p:nvSpPr>
        <p:spPr>
          <a:xfrm>
            <a:off x="4564304" y="3220225"/>
            <a:ext cx="4254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title" idx="2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65" name="Google Shape;65;p4"/>
          <p:cNvSpPr txBox="1">
            <a:spLocks noGrp="1"/>
          </p:cNvSpPr>
          <p:nvPr>
            <p:ph type="title" idx="2"/>
          </p:nvPr>
        </p:nvSpPr>
        <p:spPr>
          <a:xfrm>
            <a:off x="747800" y="28375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body" idx="1"/>
          </p:nvPr>
        </p:nvSpPr>
        <p:spPr>
          <a:xfrm>
            <a:off x="311700" y="912325"/>
            <a:ext cx="8520600" cy="36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Jennifer Crowley</cp:lastModifiedBy>
  <cp:revision>1</cp:revision>
  <dcterms:modified xsi:type="dcterms:W3CDTF">2025-07-01T19:24:55Z</dcterms:modified>
</cp:coreProperties>
</file>