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8288000" cy="10287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747775"/>
          </p15:clr>
        </p15:guide>
        <p15:guide id="2" pos="576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38"/>
  </p:normalViewPr>
  <p:slideViewPr>
    <p:cSldViewPr snapToGrid="0">
      <p:cViewPr varScale="1">
        <p:scale>
          <a:sx n="79" d="100"/>
          <a:sy n="79" d="100"/>
        </p:scale>
        <p:origin x="904" y="512"/>
      </p:cViewPr>
      <p:guideLst>
        <p:guide orient="horz" pos="3240"/>
        <p:guide pos="57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3" name="Google Shape;43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9" name="Google Shape;4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4" name="Google Shape;5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0" name="Google Shape;60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7" name="Google Shape;6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12D25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2" descr="A purple and blue background&#10;&#10;AI-generated content may be incorrect."/>
          <p:cNvPicPr preferRelativeResize="0"/>
          <p:nvPr/>
        </p:nvPicPr>
        <p:blipFill rotWithShape="1">
          <a:blip r:embed="rId2">
            <a:alphaModFix/>
          </a:blip>
          <a:srcRect l="813" b="803"/>
          <a:stretch/>
        </p:blipFill>
        <p:spPr>
          <a:xfrm>
            <a:off x="-107087" y="-84500"/>
            <a:ext cx="18502172" cy="1037149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796606" y="2392674"/>
            <a:ext cx="16020300" cy="45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  <a:defRPr sz="9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ubTitle" idx="1"/>
          </p:nvPr>
        </p:nvSpPr>
        <p:spPr>
          <a:xfrm>
            <a:off x="796608" y="6983898"/>
            <a:ext cx="14575800" cy="13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  <a:defRPr sz="5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pic>
        <p:nvPicPr>
          <p:cNvPr id="13" name="Google Shape;13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606" y="9084276"/>
            <a:ext cx="1938888" cy="6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4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1299902" y="-617106"/>
            <a:ext cx="6191492" cy="377681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12D2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oogle Shape;16;p3" descr="A purple and blue background&#10;&#10;AI-generated content may be incorrect."/>
          <p:cNvPicPr preferRelativeResize="0"/>
          <p:nvPr/>
        </p:nvPicPr>
        <p:blipFill rotWithShape="1">
          <a:blip r:embed="rId2">
            <a:alphaModFix/>
          </a:blip>
          <a:srcRect l="813" b="803"/>
          <a:stretch/>
        </p:blipFill>
        <p:spPr>
          <a:xfrm>
            <a:off x="-107087" y="-84500"/>
            <a:ext cx="18502172" cy="10371499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Google Shape;17;p3"/>
          <p:cNvSpPr txBox="1">
            <a:spLocks noGrp="1"/>
          </p:cNvSpPr>
          <p:nvPr>
            <p:ph type="title"/>
          </p:nvPr>
        </p:nvSpPr>
        <p:spPr>
          <a:xfrm>
            <a:off x="623400" y="4301700"/>
            <a:ext cx="17041200" cy="16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7200"/>
              <a:buNone/>
              <a:defRPr sz="7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3"/>
          <p:cNvSpPr txBox="1">
            <a:spLocks noGrp="1"/>
          </p:cNvSpPr>
          <p:nvPr>
            <p:ph type="sldNum" idx="12"/>
          </p:nvPr>
        </p:nvSpPr>
        <p:spPr>
          <a:xfrm>
            <a:off x="16567200" y="9332408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19" name="Google Shape;1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6606" y="9084276"/>
            <a:ext cx="1938888" cy="637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20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031916" y="8094526"/>
            <a:ext cx="4058628" cy="2475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144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170412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lvl="0" indent="-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3600"/>
              <a:buChar char="●"/>
              <a:defRPr/>
            </a:lvl1pPr>
            <a:lvl2pPr marL="914400" lvl="1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2pPr>
            <a:lvl3pPr marL="1371600" lvl="2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3pPr>
            <a:lvl4pPr marL="1828800" lvl="3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4pPr>
            <a:lvl5pPr marL="2286000" lvl="4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5pPr>
            <a:lvl6pPr marL="2743200" lvl="5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6pPr>
            <a:lvl7pPr marL="3200400" lvl="6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/>
            </a:lvl7pPr>
            <a:lvl8pPr marL="3657600" lvl="7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○"/>
              <a:defRPr/>
            </a:lvl8pPr>
            <a:lvl9pPr marL="4114800" lvl="8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16567200" y="9232672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25" name="Google Shape;25;p4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5786" y="8043188"/>
            <a:ext cx="4241180" cy="2587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144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79998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lvl="0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9664800" y="2304950"/>
            <a:ext cx="79998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lvl="0" indent="-406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800"/>
              <a:buChar char="●"/>
              <a:defRPr sz="2800"/>
            </a:lvl1pPr>
            <a:lvl2pPr marL="914400" lvl="1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2pPr>
            <a:lvl3pPr marL="1371600" lvl="2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3pPr>
            <a:lvl4pPr marL="1828800" lvl="3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4pPr>
            <a:lvl5pPr marL="2286000" lvl="4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5pPr>
            <a:lvl6pPr marL="2743200" lvl="5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6pPr>
            <a:lvl7pPr marL="3200400" lvl="6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●"/>
              <a:defRPr sz="2400"/>
            </a:lvl7pPr>
            <a:lvl8pPr marL="3657600" lvl="7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○"/>
              <a:defRPr sz="2400"/>
            </a:lvl8pPr>
            <a:lvl9pPr marL="4114800" lvl="8" indent="-381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400"/>
              <a:buChar char="■"/>
              <a:defRPr sz="24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16567200" y="9209250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1" name="Google Shape;31;p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5786" y="8043188"/>
            <a:ext cx="4241180" cy="2587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>
                <a:solidFill>
                  <a:srgbClr val="00144C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6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sldNum" idx="12"/>
          </p:nvPr>
        </p:nvSpPr>
        <p:spPr>
          <a:xfrm>
            <a:off x="16567200" y="9218362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pic>
        <p:nvPicPr>
          <p:cNvPr id="35" name="Google Shape;35;p6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475786" y="8043188"/>
            <a:ext cx="4241180" cy="258711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>
            <a:off x="16860834" y="9209248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fld id="{00000000-1234-1234-1234-123412341234}" type="slidenum">
              <a:rPr lang="en"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2000" b="0" i="0" u="none" strike="noStrike" cap="none">
              <a:solidFill>
                <a:schemeClr val="dk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>
  <p:cSld name="Logo">
    <p:bg>
      <p:bgPr>
        <a:solidFill>
          <a:schemeClr val="lt1"/>
        </a:solidFill>
        <a:effectLst/>
      </p:bgPr>
    </p:bg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Google Shape;39;p8" descr="A purple and blue background&#10;&#10;AI-generated content may be incorrect."/>
          <p:cNvPicPr preferRelativeResize="0"/>
          <p:nvPr/>
        </p:nvPicPr>
        <p:blipFill rotWithShape="1">
          <a:blip r:embed="rId2">
            <a:alphaModFix/>
          </a:blip>
          <a:srcRect l="813" b="803"/>
          <a:stretch/>
        </p:blipFill>
        <p:spPr>
          <a:xfrm>
            <a:off x="-107087" y="-84500"/>
            <a:ext cx="18502172" cy="10371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40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598036" y="317264"/>
            <a:ext cx="15091928" cy="920607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5600"/>
              <a:buFont typeface="Arial"/>
              <a:buNone/>
              <a:defRPr sz="5600" b="0" i="0" u="none" strike="noStrike" cap="none">
                <a:solidFill>
                  <a:schemeClr val="accen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17041200" cy="6832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>
            <a:lvl1pPr marL="457200" marR="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600"/>
              <a:buFont typeface="Arial"/>
              <a:buChar char="●"/>
              <a:defRPr sz="36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●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○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064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Arial"/>
              <a:buChar char="■"/>
              <a:defRPr sz="28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6944916" y="9326434"/>
            <a:ext cx="1097400" cy="78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9"/>
          <p:cNvSpPr txBox="1">
            <a:spLocks noGrp="1"/>
          </p:cNvSpPr>
          <p:nvPr>
            <p:ph type="ctrTitle"/>
          </p:nvPr>
        </p:nvSpPr>
        <p:spPr>
          <a:xfrm>
            <a:off x="796606" y="2392674"/>
            <a:ext cx="16020300" cy="459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9600"/>
              <a:buNone/>
            </a:pPr>
            <a:endParaRPr/>
          </a:p>
        </p:txBody>
      </p:sp>
      <p:sp>
        <p:nvSpPr>
          <p:cNvPr id="46" name="Google Shape;46;p9"/>
          <p:cNvSpPr txBox="1">
            <a:spLocks noGrp="1"/>
          </p:cNvSpPr>
          <p:nvPr>
            <p:ph type="subTitle" idx="1"/>
          </p:nvPr>
        </p:nvSpPr>
        <p:spPr>
          <a:xfrm>
            <a:off x="796608" y="6983898"/>
            <a:ext cx="14575800" cy="134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914400" lvl="0" indent="-6858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600"/>
              <a:buNone/>
            </a:pPr>
            <a:endParaRPr>
              <a:solidFill>
                <a:schemeClr val="lt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title"/>
          </p:nvPr>
        </p:nvSpPr>
        <p:spPr>
          <a:xfrm>
            <a:off x="623400" y="4147725"/>
            <a:ext cx="17041200" cy="168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ctr" anchorCtr="0">
            <a:norm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7200"/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11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0714"/>
              <a:buNone/>
            </a:pPr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170412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400"/>
              </a:spcAft>
              <a:buSzPts val="3600"/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0714"/>
              <a:buNone/>
            </a:pPr>
            <a:endParaRPr/>
          </a:p>
        </p:txBody>
      </p:sp>
      <p:sp>
        <p:nvSpPr>
          <p:cNvPr id="63" name="Google Shape;63;p12"/>
          <p:cNvSpPr txBox="1">
            <a:spLocks noGrp="1"/>
          </p:cNvSpPr>
          <p:nvPr>
            <p:ph type="body" idx="1"/>
          </p:nvPr>
        </p:nvSpPr>
        <p:spPr>
          <a:xfrm>
            <a:off x="623400" y="2304950"/>
            <a:ext cx="79998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400"/>
              </a:spcAft>
              <a:buSzPts val="2800"/>
              <a:buNone/>
            </a:pPr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2"/>
          </p:nvPr>
        </p:nvSpPr>
        <p:spPr>
          <a:xfrm>
            <a:off x="9664800" y="2304950"/>
            <a:ext cx="7999800" cy="663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2400"/>
              </a:spcAft>
              <a:buSzPts val="2800"/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623400" y="890050"/>
            <a:ext cx="17041200" cy="1145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82850" tIns="182850" rIns="182850" bIns="182850" anchor="t" anchorCtr="0">
            <a:normAutofit fontScale="90000"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0714"/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Custom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Jennifer Crowley</cp:lastModifiedBy>
  <cp:revision>1</cp:revision>
  <dcterms:modified xsi:type="dcterms:W3CDTF">2025-07-21T13:27:51Z</dcterms:modified>
</cp:coreProperties>
</file>