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576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8"/>
  </p:normalViewPr>
  <p:slideViewPr>
    <p:cSldViewPr snapToGrid="0">
      <p:cViewPr varScale="1">
        <p:scale>
          <a:sx n="79" d="100"/>
          <a:sy n="79" d="100"/>
        </p:scale>
        <p:origin x="904" y="51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4" name="Google Shape;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12D2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A purple and blue background&#10;&#10;AI-generated content may be incorrect."/>
          <p:cNvPicPr preferRelativeResize="0"/>
          <p:nvPr/>
        </p:nvPicPr>
        <p:blipFill rotWithShape="1">
          <a:blip r:embed="rId2">
            <a:alphaModFix/>
          </a:blip>
          <a:srcRect l="813" b="803"/>
          <a:stretch/>
        </p:blipFill>
        <p:spPr>
          <a:xfrm>
            <a:off x="-107087" y="-84500"/>
            <a:ext cx="18502172" cy="10371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796606" y="2392674"/>
            <a:ext cx="16020300" cy="45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  <a:defRPr sz="9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796608" y="6983898"/>
            <a:ext cx="145758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5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606" y="9084276"/>
            <a:ext cx="1938888" cy="6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299902" y="-617106"/>
            <a:ext cx="6191492" cy="3776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12D2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 descr="A purple and blue background&#10;&#10;AI-generated content may be incorrect."/>
          <p:cNvPicPr preferRelativeResize="0"/>
          <p:nvPr/>
        </p:nvPicPr>
        <p:blipFill rotWithShape="1">
          <a:blip r:embed="rId2">
            <a:alphaModFix/>
          </a:blip>
          <a:srcRect l="813" b="803"/>
          <a:stretch/>
        </p:blipFill>
        <p:spPr>
          <a:xfrm>
            <a:off x="-107087" y="-84500"/>
            <a:ext cx="18502172" cy="10371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6567200" y="9332408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606" y="9084276"/>
            <a:ext cx="1938888" cy="637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31916" y="8094526"/>
            <a:ext cx="4058628" cy="2475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144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170412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lvl="0" indent="-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marL="914400" lvl="1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371600" lvl="2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marL="1828800" lvl="3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marL="2286000" lvl="4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marL="2743200" lvl="5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marL="3200400" lvl="6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marL="3657600" lvl="7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marL="4114800" lvl="8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16567200" y="923267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5786" y="8043188"/>
            <a:ext cx="4241180" cy="2587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144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79998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lvl="0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9664800" y="2304950"/>
            <a:ext cx="79998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lvl="0" indent="-406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16567200" y="9209250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5786" y="8043188"/>
            <a:ext cx="4241180" cy="2587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144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6567200" y="9218362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" name="Google Shape;35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5786" y="8043188"/>
            <a:ext cx="4241180" cy="2587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>
            <a:off x="16860834" y="9209248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lang="en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2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Logo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8" descr="A purple and blue background&#10;&#10;AI-generated content may be incorrect."/>
          <p:cNvPicPr preferRelativeResize="0"/>
          <p:nvPr/>
        </p:nvPicPr>
        <p:blipFill rotWithShape="1">
          <a:blip r:embed="rId2">
            <a:alphaModFix/>
          </a:blip>
          <a:srcRect l="813" b="803"/>
          <a:stretch/>
        </p:blipFill>
        <p:spPr>
          <a:xfrm>
            <a:off x="-107087" y="-84500"/>
            <a:ext cx="18502172" cy="1037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8036" y="317264"/>
            <a:ext cx="15091928" cy="9206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marR="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Char char="●"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ctrTitle"/>
          </p:nvPr>
        </p:nvSpPr>
        <p:spPr>
          <a:xfrm>
            <a:off x="796606" y="2392674"/>
            <a:ext cx="16020300" cy="45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796608" y="6983898"/>
            <a:ext cx="145758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914400" lvl="0" indent="-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623400" y="4147725"/>
            <a:ext cx="17041200" cy="168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714"/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170412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714"/>
              <a:buNone/>
            </a:pPr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79998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  <a:buSzPts val="2800"/>
              <a:buNone/>
            </a:pPr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9664800" y="2304950"/>
            <a:ext cx="7999800" cy="6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240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0714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Jennifer Crowley</cp:lastModifiedBy>
  <cp:revision>1</cp:revision>
  <dcterms:modified xsi:type="dcterms:W3CDTF">2025-07-21T13:27:51Z</dcterms:modified>
</cp:coreProperties>
</file>