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42" d="100"/>
          <a:sy n="142" d="100"/>
        </p:scale>
        <p:origin x="1304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303" y="4542138"/>
            <a:ext cx="969444" cy="31894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E1D3C95-193E-FF82-8729-4EEBA682F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8566" y="-258970"/>
            <a:ext cx="2790945" cy="1702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83600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6C0FE4-2166-25DB-C7F0-589ED833B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303" y="4542138"/>
            <a:ext cx="969444" cy="31894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7358E3F-C498-2370-248E-FDB1F4517C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1608" y="4192136"/>
            <a:ext cx="1667733" cy="1017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3C6AAA0-08FF-9B13-AC84-8EA71B573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759" y="252993"/>
            <a:ext cx="7602481" cy="46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A84FF7-984F-074A-0ED6-A2172B846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136972"/>
            <a:ext cx="1840992" cy="1123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73D2D4-1639-3349-9EF8-635D7C0BF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136972"/>
            <a:ext cx="1840992" cy="1123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918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B14690-E8D0-78B4-57B2-213D7B355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136972"/>
            <a:ext cx="1840992" cy="1123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0</Words>
  <Application>Microsoft Macintosh PowerPoint</Application>
  <PresentationFormat>On-screen Show (16:9)</PresentationFormat>
  <Paragraphs>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Contini</cp:lastModifiedBy>
  <cp:revision>27</cp:revision>
  <dcterms:modified xsi:type="dcterms:W3CDTF">2025-04-25T20:29:38Z</dcterms:modified>
</cp:coreProperties>
</file>