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1D9"/>
    <a:srgbClr val="00144C"/>
    <a:srgbClr val="D5B061"/>
    <a:srgbClr val="6ABD45"/>
    <a:srgbClr val="012D25"/>
    <a:srgbClr val="400049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58"/>
  </p:normalViewPr>
  <p:slideViewPr>
    <p:cSldViewPr snapToGrid="0">
      <p:cViewPr varScale="1">
        <p:scale>
          <a:sx n="131" d="100"/>
          <a:sy n="131" d="100"/>
        </p:scale>
        <p:origin x="184" y="8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9120" y="1750499"/>
            <a:ext cx="8010201" cy="142244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172945"/>
            <a:ext cx="7287958" cy="50351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3719CD9-917B-5272-0B46-E3DA3E616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567" b="24625"/>
          <a:stretch>
            <a:fillRect/>
          </a:stretch>
        </p:blipFill>
        <p:spPr>
          <a:xfrm>
            <a:off x="339934" y="175097"/>
            <a:ext cx="3810000" cy="1157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32623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0A8FB6-A71A-9F83-CCEE-D62B6D849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567" b="24625"/>
          <a:stretch>
            <a:fillRect/>
          </a:stretch>
        </p:blipFill>
        <p:spPr>
          <a:xfrm>
            <a:off x="172405" y="4335465"/>
            <a:ext cx="2369239" cy="719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EFD3D5B-E5D6-2012-BEFA-4B84F04097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567" b="24625"/>
          <a:stretch>
            <a:fillRect/>
          </a:stretch>
        </p:blipFill>
        <p:spPr>
          <a:xfrm>
            <a:off x="1156205" y="1533930"/>
            <a:ext cx="6831589" cy="20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283600" y="46195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DB899F-99A3-8D72-ED24-EDAA81E17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67" b="24625"/>
          <a:stretch>
            <a:fillRect/>
          </a:stretch>
        </p:blipFill>
        <p:spPr>
          <a:xfrm>
            <a:off x="301972" y="4522636"/>
            <a:ext cx="1677226" cy="509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BD483352-098A-9521-7691-205517267D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195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106F85A-F918-2ECC-1A58-CE05ADBD7E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67" b="24625"/>
          <a:stretch>
            <a:fillRect/>
          </a:stretch>
        </p:blipFill>
        <p:spPr>
          <a:xfrm>
            <a:off x="301972" y="4522636"/>
            <a:ext cx="1677226" cy="509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8EFE2572-14B0-E4D3-3312-4754A49AC8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195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EAE0BBE-CF76-4143-A98B-940F96BB1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567" b="24625"/>
          <a:stretch>
            <a:fillRect/>
          </a:stretch>
        </p:blipFill>
        <p:spPr>
          <a:xfrm>
            <a:off x="301972" y="4522636"/>
            <a:ext cx="1677226" cy="509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06864" y="4704250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Contini</cp:lastModifiedBy>
  <cp:revision>26</cp:revision>
  <dcterms:modified xsi:type="dcterms:W3CDTF">2025-07-16T19:01:43Z</dcterms:modified>
</cp:coreProperties>
</file>