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8"/>
  </p:notesMasterIdLst>
  <p:sldIdLst>
    <p:sldId id="264" r:id="rId3"/>
    <p:sldId id="257" r:id="rId4"/>
    <p:sldId id="262" r:id="rId5"/>
    <p:sldId id="263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56mqjPzynyLRL3Vq7tB93F2H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5F2"/>
    <a:srgbClr val="15395A"/>
    <a:srgbClr val="5B2032"/>
    <a:srgbClr val="CEE4F1"/>
    <a:srgbClr val="3070B5"/>
    <a:srgbClr val="8F24FF"/>
    <a:srgbClr val="340093"/>
    <a:srgbClr val="4D00D5"/>
    <a:srgbClr val="1B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 showGuides="1">
      <p:cViewPr>
        <p:scale>
          <a:sx n="65" d="100"/>
          <a:sy n="65" d="100"/>
        </p:scale>
        <p:origin x="2840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CEE4F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A16FA9D-8E1E-EDC8-717B-5C2B08A71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08"/>
          <a:stretch>
            <a:fillRect/>
          </a:stretch>
        </p:blipFill>
        <p:spPr>
          <a:xfrm>
            <a:off x="5301049" y="935665"/>
            <a:ext cx="6890951" cy="59223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AE5FDF-0858-AAFB-D3CB-A33F36EDB926}"/>
              </a:ext>
            </a:extLst>
          </p:cNvPr>
          <p:cNvSpPr/>
          <p:nvPr userDrawn="1"/>
        </p:nvSpPr>
        <p:spPr>
          <a:xfrm>
            <a:off x="5035296" y="1962912"/>
            <a:ext cx="2145792" cy="1682496"/>
          </a:xfrm>
          <a:prstGeom prst="rect">
            <a:avLst/>
          </a:prstGeom>
          <a:solidFill>
            <a:srgbClr val="CEE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570023" y="2186805"/>
            <a:ext cx="7497417" cy="214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564572" y="4333658"/>
            <a:ext cx="7478367" cy="46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07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67B768E-9463-D9F1-F2C8-EC2809B238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859" y="387705"/>
            <a:ext cx="3870960" cy="77704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C78BF2-3715-9C6D-9A27-02A83B639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717"/>
          <a:stretch>
            <a:fillRect/>
          </a:stretch>
        </p:blipFill>
        <p:spPr>
          <a:xfrm>
            <a:off x="8353166" y="3801698"/>
            <a:ext cx="3838834" cy="305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89770C5-A167-29B8-09B7-40D1156A26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4228" y="205063"/>
            <a:ext cx="2811010" cy="564273"/>
          </a:xfrm>
          <a:prstGeom prst="rect">
            <a:avLst/>
          </a:prstGeom>
        </p:spPr>
      </p:pic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859B3BC-E2E1-F618-EAFC-622178FC8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717"/>
          <a:stretch>
            <a:fillRect/>
          </a:stretch>
        </p:blipFill>
        <p:spPr>
          <a:xfrm>
            <a:off x="8353166" y="3801698"/>
            <a:ext cx="3838834" cy="3056302"/>
          </a:xfrm>
          <a:prstGeom prst="rect">
            <a:avLst/>
          </a:prstGeom>
        </p:spPr>
      </p:pic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6A2877-E0DD-9471-FA3D-BEBB61CBB4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4228" y="205063"/>
            <a:ext cx="2811010" cy="5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2D57AFB-CF3C-309D-78DB-6F2542D55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1717"/>
          <a:stretch>
            <a:fillRect/>
          </a:stretch>
        </p:blipFill>
        <p:spPr>
          <a:xfrm>
            <a:off x="8353166" y="3801698"/>
            <a:ext cx="3838834" cy="3056302"/>
          </a:xfrm>
          <a:prstGeom prst="rect">
            <a:avLst/>
          </a:prstGeom>
        </p:spPr>
      </p:pic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22;p10">
            <a:extLst>
              <a:ext uri="{FF2B5EF4-FFF2-40B4-BE49-F238E27FC236}">
                <a16:creationId xmlns:a16="http://schemas.microsoft.com/office/drawing/2014/main" id="{E1CE1357-7E74-8136-6EF6-1F0BCF91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3;p10">
            <a:extLst>
              <a:ext uri="{FF2B5EF4-FFF2-40B4-BE49-F238E27FC236}">
                <a16:creationId xmlns:a16="http://schemas.microsoft.com/office/drawing/2014/main" id="{F2A9CABA-D27A-30C5-600C-9C54010795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36E49D-4DD0-CCEE-5BA6-A8E1BE0FA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4228" y="205063"/>
            <a:ext cx="2811010" cy="5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ACA0D37-2034-1899-FF4B-CD1CD83D67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112"/>
          <a:stretch>
            <a:fillRect/>
          </a:stretch>
        </p:blipFill>
        <p:spPr>
          <a:xfrm>
            <a:off x="0" y="-696449"/>
            <a:ext cx="12192000" cy="755444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0DA33F-BA9E-2050-8645-B39AD483D5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213" y="397971"/>
            <a:ext cx="5107186" cy="10252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6961-EDEC-9F37-7743-F7D0DC5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5685F-7362-37B7-0CDE-CE76C3960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ED1-955C-E015-42FE-53D6967B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0EF0-4436-BECB-D2EE-A9A5F8C4C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1BF7-DBAE-EA6F-CE2E-BD84B35F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EEDBE-5567-24F0-01EC-8CE0E9A48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F0E7D-0532-E8B3-3493-BCFA8E98469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</Words>
  <Application>Microsoft Macintosh PowerPoint</Application>
  <PresentationFormat>Widescreen</PresentationFormat>
  <Paragraphs>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Custom Design</vt:lpstr>
      <vt:lpstr>Office Theme</vt:lpstr>
      <vt:lpstr>PowerPoint Presentation</vt:lpstr>
      <vt:lpstr>Click to add 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Dariush Hessami</cp:lastModifiedBy>
  <cp:revision>5</cp:revision>
  <dcterms:created xsi:type="dcterms:W3CDTF">2016-08-09T14:32:52Z</dcterms:created>
  <dcterms:modified xsi:type="dcterms:W3CDTF">2025-05-19T10:23:08Z</dcterms:modified>
</cp:coreProperties>
</file>