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Roboto Slab" pitchFamily="2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gq/v7JQcH8pjVEFIX2xhjl1O3M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E66"/>
    <a:srgbClr val="197882"/>
    <a:srgbClr val="0F5560"/>
    <a:srgbClr val="B5E5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 varScale="1">
        <p:scale>
          <a:sx n="166" d="100"/>
          <a:sy n="166" d="100"/>
        </p:scale>
        <p:origin x="528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1b75ad4c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g31b75ad4c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B5E5D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sz="45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subTitle" idx="1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Picture 2" descr="A green building with pink flowers&#10;&#10;Description automatically generated">
            <a:extLst>
              <a:ext uri="{FF2B5EF4-FFF2-40B4-BE49-F238E27FC236}">
                <a16:creationId xmlns:a16="http://schemas.microsoft.com/office/drawing/2014/main" id="{820A5A6F-57F4-17FD-0AA6-979B590F3F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71677" y="1460756"/>
            <a:ext cx="4272323" cy="3682743"/>
          </a:xfrm>
          <a:prstGeom prst="rect">
            <a:avLst/>
          </a:prstGeom>
        </p:spPr>
      </p:pic>
      <p:pic>
        <p:nvPicPr>
          <p:cNvPr id="5" name="Picture 4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BA5A8394-3FAD-E18C-077E-5D6459FD52F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8834" y="247175"/>
            <a:ext cx="5759912" cy="124414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B5E5DC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ilhouette of a building and mountains&#10;&#10;Description automatically generated">
            <a:extLst>
              <a:ext uri="{FF2B5EF4-FFF2-40B4-BE49-F238E27FC236}">
                <a16:creationId xmlns:a16="http://schemas.microsoft.com/office/drawing/2014/main" id="{C53411F0-1689-F1B1-CA7F-6A99F9A94A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b="12734"/>
          <a:stretch/>
        </p:blipFill>
        <p:spPr>
          <a:xfrm>
            <a:off x="0" y="1137676"/>
            <a:ext cx="9144000" cy="4005824"/>
          </a:xfrm>
          <a:prstGeom prst="rect">
            <a:avLst/>
          </a:prstGeom>
        </p:spPr>
      </p:pic>
      <p:sp>
        <p:nvSpPr>
          <p:cNvPr id="15" name="Google Shape;15;p9"/>
          <p:cNvSpPr txBox="1">
            <a:spLocks noGrp="1"/>
          </p:cNvSpPr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sz="3600"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pic>
        <p:nvPicPr>
          <p:cNvPr id="16" name="Google Shape;16;p9"/>
          <p:cNvPicPr preferRelativeResize="0"/>
          <p:nvPr/>
        </p:nvPicPr>
        <p:blipFill>
          <a:blip r:embed="rId3"/>
          <a:srcRect/>
          <a:stretch/>
        </p:blipFill>
        <p:spPr>
          <a:xfrm>
            <a:off x="151082" y="4650071"/>
            <a:ext cx="1677718" cy="362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rgbClr val="B5E5DC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0E4414-B6D5-91D6-FE66-81C101A6C506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548E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 dirty="0"/>
          </a:p>
        </p:txBody>
      </p:sp>
      <p:pic>
        <p:nvPicPr>
          <p:cNvPr id="2" name="Google Shape;16;p9">
            <a:extLst>
              <a:ext uri="{FF2B5EF4-FFF2-40B4-BE49-F238E27FC236}">
                <a16:creationId xmlns:a16="http://schemas.microsoft.com/office/drawing/2014/main" id="{416C7EF1-F321-6C28-CA02-79178BFF9164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21790"/>
            <a:ext cx="1677718" cy="362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green building with pink flowers&#10;&#10;Description automatically generated">
            <a:extLst>
              <a:ext uri="{FF2B5EF4-FFF2-40B4-BE49-F238E27FC236}">
                <a16:creationId xmlns:a16="http://schemas.microsoft.com/office/drawing/2014/main" id="{1073AAAD-3A23-41AF-88DA-3B3A949CD5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9909" y="2933252"/>
            <a:ext cx="2564091" cy="22102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(Blank)">
  <p:cSld name="TITLE_AND_BODY_1">
    <p:bg>
      <p:bgPr>
        <a:solidFill>
          <a:schemeClr val="bg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31b75ad4c98_0_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3" name="Google Shape;23;g31b75ad4c98_0_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B53B20-4948-B67B-B76E-B2B61DD9E367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548E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oogle Shape;16;p9">
            <a:extLst>
              <a:ext uri="{FF2B5EF4-FFF2-40B4-BE49-F238E27FC236}">
                <a16:creationId xmlns:a16="http://schemas.microsoft.com/office/drawing/2014/main" id="{609D6FAB-DFD0-D6C2-BF82-77DF3914520F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21790"/>
            <a:ext cx="1677718" cy="362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bg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14A1CBC-BB17-9B7F-7C45-A2FFFEB50D3C}"/>
              </a:ext>
            </a:extLst>
          </p:cNvPr>
          <p:cNvSpPr/>
          <p:nvPr userDrawn="1"/>
        </p:nvSpPr>
        <p:spPr>
          <a:xfrm>
            <a:off x="0" y="4477732"/>
            <a:ext cx="9144000" cy="665768"/>
          </a:xfrm>
          <a:prstGeom prst="rect">
            <a:avLst/>
          </a:prstGeom>
          <a:solidFill>
            <a:srgbClr val="548E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oogle Shape;16;p9">
            <a:extLst>
              <a:ext uri="{FF2B5EF4-FFF2-40B4-BE49-F238E27FC236}">
                <a16:creationId xmlns:a16="http://schemas.microsoft.com/office/drawing/2014/main" id="{25457FC7-8D60-5811-88E8-8E755BB51674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21790"/>
            <a:ext cx="1677718" cy="362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green building with pink flowers&#10;&#10;Description automatically generated">
            <a:extLst>
              <a:ext uri="{FF2B5EF4-FFF2-40B4-BE49-F238E27FC236}">
                <a16:creationId xmlns:a16="http://schemas.microsoft.com/office/drawing/2014/main" id="{345E8CB1-A442-DF3E-5FB0-8FA77423BE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9909" y="2933252"/>
            <a:ext cx="2564091" cy="22102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gradFill>
          <a:gsLst>
            <a:gs pos="0">
              <a:srgbClr val="E6F6F3"/>
            </a:gs>
            <a:gs pos="100000">
              <a:srgbClr val="8ACFC2"/>
            </a:gs>
          </a:gsLst>
          <a:lin ang="5400012" scaled="0"/>
        </a:gra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pic>
        <p:nvPicPr>
          <p:cNvPr id="2" name="Google Shape;16;p9">
            <a:extLst>
              <a:ext uri="{FF2B5EF4-FFF2-40B4-BE49-F238E27FC236}">
                <a16:creationId xmlns:a16="http://schemas.microsoft.com/office/drawing/2014/main" id="{FF4B4BFD-45E9-AF43-A080-892E82AB5867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21790"/>
            <a:ext cx="1677717" cy="362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rgbClr val="197882"/>
            </a:gs>
            <a:gs pos="100000">
              <a:srgbClr val="548E66"/>
            </a:gs>
          </a:gsLst>
          <a:lin ang="0" scaled="0"/>
        </a:gra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16;p9">
            <a:extLst>
              <a:ext uri="{FF2B5EF4-FFF2-40B4-BE49-F238E27FC236}">
                <a16:creationId xmlns:a16="http://schemas.microsoft.com/office/drawing/2014/main" id="{349299DF-AEF8-94DF-2FB7-DD326FF0DC27}"/>
              </a:ext>
            </a:extLst>
          </p:cNvPr>
          <p:cNvPicPr preferRelativeResize="0"/>
          <p:nvPr userDrawn="1"/>
        </p:nvPicPr>
        <p:blipFill>
          <a:blip r:embed="rId2"/>
          <a:srcRect/>
          <a:stretch/>
        </p:blipFill>
        <p:spPr>
          <a:xfrm>
            <a:off x="320764" y="4621790"/>
            <a:ext cx="1677718" cy="362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sz="28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 sz="18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sz="1400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1" i="0" u="none" strike="noStrike" cap="non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"/>
          <p:cNvSpPr txBox="1">
            <a:spLocks noGrp="1"/>
          </p:cNvSpPr>
          <p:nvPr>
            <p:ph type="ctrTitle"/>
          </p:nvPr>
        </p:nvSpPr>
        <p:spPr>
          <a:xfrm>
            <a:off x="311700" y="1850750"/>
            <a:ext cx="5045700" cy="12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endParaRPr/>
          </a:p>
        </p:txBody>
      </p:sp>
      <p:sp>
        <p:nvSpPr>
          <p:cNvPr id="42" name="Google Shape;42;p1"/>
          <p:cNvSpPr txBox="1">
            <a:spLocks noGrp="1"/>
          </p:cNvSpPr>
          <p:nvPr>
            <p:ph type="subTitle" idx="1"/>
          </p:nvPr>
        </p:nvSpPr>
        <p:spPr>
          <a:xfrm>
            <a:off x="311700" y="3125762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"/>
          <p:cNvSpPr txBox="1">
            <a:spLocks noGrp="1"/>
          </p:cNvSpPr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b75ad4c98_0_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59" name="Google Shape;59;g31b75ad4c98_0_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65" name="Google Shape;6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ldNum" idx="12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en" sz="1300" b="1" i="0" u="none" strike="noStrike" cap="non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rPr>
              <a:t>6</a:t>
            </a:fld>
            <a:endParaRPr sz="1300" b="1" i="0" u="none" strike="noStrike" cap="none">
              <a:solidFill>
                <a:srgbClr val="2F4858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SSNA25">
  <a:themeElements>
    <a:clrScheme name="Simple Light">
      <a:dk1>
        <a:srgbClr val="000000"/>
      </a:dk1>
      <a:lt1>
        <a:srgbClr val="FFFFFF"/>
      </a:lt1>
      <a:dk2>
        <a:srgbClr val="2F4858"/>
      </a:dk2>
      <a:lt2>
        <a:srgbClr val="77B295"/>
      </a:lt2>
      <a:accent1>
        <a:srgbClr val="DB4C41"/>
      </a:accent1>
      <a:accent2>
        <a:srgbClr val="F2A541"/>
      </a:accent2>
      <a:accent3>
        <a:srgbClr val="B5E5DC"/>
      </a:accent3>
      <a:accent4>
        <a:srgbClr val="000000"/>
      </a:accent4>
      <a:accent5>
        <a:srgbClr val="FFFFFF"/>
      </a:accent5>
      <a:accent6>
        <a:srgbClr val="999999"/>
      </a:accent6>
      <a:hlink>
        <a:srgbClr val="DB4C4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Macintosh PowerPoint</Application>
  <PresentationFormat>On-screen Show (16:9)</PresentationFormat>
  <Paragraphs>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Roboto Slab</vt:lpstr>
      <vt:lpstr>OSSNA25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Ali Rowan</cp:lastModifiedBy>
  <cp:revision>3</cp:revision>
  <dcterms:modified xsi:type="dcterms:W3CDTF">2025-01-07T16:38:29Z</dcterms:modified>
</cp:coreProperties>
</file>