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8"/>
  </p:notesMasterIdLst>
  <p:sldIdLst>
    <p:sldId id="264" r:id="rId3"/>
    <p:sldId id="257" r:id="rId4"/>
    <p:sldId id="262" r:id="rId5"/>
    <p:sldId id="263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56mqjPzynyLRL3Vq7tB93F2H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31"/>
    <a:srgbClr val="15395A"/>
    <a:srgbClr val="5B2032"/>
    <a:srgbClr val="CEE4F1"/>
    <a:srgbClr val="3070B5"/>
    <a:srgbClr val="8F24FF"/>
    <a:srgbClr val="340093"/>
    <a:srgbClr val="4D00D5"/>
    <a:srgbClr val="1B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/>
    <p:restoredTop sz="94726"/>
  </p:normalViewPr>
  <p:slideViewPr>
    <p:cSldViewPr snapToGrid="0" showGuides="1">
      <p:cViewPr>
        <p:scale>
          <a:sx n="120" d="100"/>
          <a:sy n="120" d="100"/>
        </p:scale>
        <p:origin x="8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1173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 txBox="1">
            <a:spLocks noGrp="1"/>
          </p:cNvSpPr>
          <p:nvPr>
            <p:ph type="title"/>
          </p:nvPr>
        </p:nvSpPr>
        <p:spPr>
          <a:xfrm>
            <a:off x="570023" y="21868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288000" rIns="288000" bIns="2880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body" idx="1"/>
          </p:nvPr>
        </p:nvSpPr>
        <p:spPr>
          <a:xfrm>
            <a:off x="564572" y="43336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6935EB-E4AD-DB6A-07A2-EC5916F5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547" y="394467"/>
            <a:ext cx="2109413" cy="762225"/>
          </a:xfrm>
          <a:prstGeom prst="rect">
            <a:avLst/>
          </a:prstGeom>
        </p:spPr>
      </p:pic>
      <p:pic>
        <p:nvPicPr>
          <p:cNvPr id="6" name="Picture 5" descr="A close up of icons&#10;&#10;AI-generated content may be incorrect.">
            <a:extLst>
              <a:ext uri="{FF2B5EF4-FFF2-40B4-BE49-F238E27FC236}">
                <a16:creationId xmlns:a16="http://schemas.microsoft.com/office/drawing/2014/main" id="{9449D8CF-DB3E-2C46-6EED-4B9508F3B9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2567" y="112230"/>
            <a:ext cx="12462813" cy="660082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01173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B78A6E1D-63A0-2994-A2BA-E21B26459B86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solidFill>
            <a:srgbClr val="5B20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3CCC26-333C-94D6-F40D-C376963FA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349" y="222262"/>
            <a:ext cx="1489789" cy="538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4_Custom Layout">
    <p:bg>
      <p:bgPr>
        <a:solidFill>
          <a:srgbClr val="01173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B78A6E1D-63A0-2994-A2BA-E21B26459B86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solidFill>
            <a:srgbClr val="5B20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D0781F-2DE6-47D7-E0EF-D89BA1362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349" y="222262"/>
            <a:ext cx="1489789" cy="5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4_Custom Layout">
    <p:bg>
      <p:bgPr>
        <a:solidFill>
          <a:srgbClr val="01173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38;p13">
            <a:extLst>
              <a:ext uri="{FF2B5EF4-FFF2-40B4-BE49-F238E27FC236}">
                <a16:creationId xmlns:a16="http://schemas.microsoft.com/office/drawing/2014/main" id="{B78A6E1D-63A0-2994-A2BA-E21B26459B86}"/>
              </a:ext>
            </a:extLst>
          </p:cNvPr>
          <p:cNvSpPr/>
          <p:nvPr userDrawn="1"/>
        </p:nvSpPr>
        <p:spPr>
          <a:xfrm>
            <a:off x="0" y="6363095"/>
            <a:ext cx="12192000" cy="58545"/>
          </a:xfrm>
          <a:prstGeom prst="rect">
            <a:avLst/>
          </a:prstGeom>
          <a:solidFill>
            <a:srgbClr val="5B20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98818B-D8F0-2088-66FA-0B7119F99BB0}"/>
              </a:ext>
            </a:extLst>
          </p:cNvPr>
          <p:cNvSpPr/>
          <p:nvPr userDrawn="1"/>
        </p:nvSpPr>
        <p:spPr>
          <a:xfrm>
            <a:off x="8773297" y="3336324"/>
            <a:ext cx="2619633" cy="196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6331B-F441-B6C2-1CC5-2198547DC6AB}"/>
              </a:ext>
            </a:extLst>
          </p:cNvPr>
          <p:cNvSpPr/>
          <p:nvPr userDrawn="1"/>
        </p:nvSpPr>
        <p:spPr>
          <a:xfrm>
            <a:off x="7982465" y="3608172"/>
            <a:ext cx="2619633" cy="2063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Google Shape;22;p10">
            <a:extLst>
              <a:ext uri="{FF2B5EF4-FFF2-40B4-BE49-F238E27FC236}">
                <a16:creationId xmlns:a16="http://schemas.microsoft.com/office/drawing/2014/main" id="{E1CE1357-7E74-8136-6EF6-1F0BCF91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23;p10">
            <a:extLst>
              <a:ext uri="{FF2B5EF4-FFF2-40B4-BE49-F238E27FC236}">
                <a16:creationId xmlns:a16="http://schemas.microsoft.com/office/drawing/2014/main" id="{F2A9CABA-D27A-30C5-600C-9C54010795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76F99D-E615-8356-8D92-85B10733D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349" y="222262"/>
            <a:ext cx="1489789" cy="5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7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73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F6357D2-EB09-196C-81C7-DDBB631E6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547" y="394467"/>
            <a:ext cx="2821858" cy="1019663"/>
          </a:xfrm>
          <a:prstGeom prst="rect">
            <a:avLst/>
          </a:prstGeom>
        </p:spPr>
      </p:pic>
      <p:pic>
        <p:nvPicPr>
          <p:cNvPr id="4" name="Picture 3" descr="A close up of icons&#10;&#10;AI-generated content may be incorrect.">
            <a:extLst>
              <a:ext uri="{FF2B5EF4-FFF2-40B4-BE49-F238E27FC236}">
                <a16:creationId xmlns:a16="http://schemas.microsoft.com/office/drawing/2014/main" id="{C5A00D54-A1CF-1003-E918-CC36C776E8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38221" y="2238735"/>
            <a:ext cx="12462813" cy="66008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961-EDEC-9F37-7743-F7D0DC59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5685F-7362-37B7-0CDE-CE76C3960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33845" y="281562"/>
            <a:ext cx="10834898" cy="40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/>
              <a:t>Click to add Title</a:t>
            </a: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Click to edit Master text styles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400"/>
              <a:buChar char="•"/>
            </a:pPr>
            <a:r>
              <a:rPr lang="en-US" dirty="0"/>
              <a:t>Second level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2000"/>
              <a:buChar char="•"/>
            </a:pPr>
            <a:r>
              <a:rPr lang="en-US" dirty="0"/>
              <a:t>Third level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Fourth level</a:t>
            </a:r>
            <a:endParaRPr dirty="0"/>
          </a:p>
          <a:p>
            <a:pPr marL="20574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F24FF"/>
              </a:buClr>
              <a:buSzPts val="1800"/>
              <a:buChar char="•"/>
            </a:pPr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0ED1-955C-E015-42FE-53D6967B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0EF0-4436-BECB-D2EE-A9A5F8C4C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1BF7-DBAE-EA6F-CE2E-BD84B35F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EEDBE-5567-24F0-01EC-8CE0E9A48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F0E7D-0532-E8B3-3493-BCFA8E9846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Macintosh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Custom Design</vt:lpstr>
      <vt:lpstr>Office Theme</vt:lpstr>
      <vt:lpstr>PowerPoint Presentation</vt:lpstr>
      <vt:lpstr>Click to add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Dariush Hessami</cp:lastModifiedBy>
  <cp:revision>6</cp:revision>
  <dcterms:created xsi:type="dcterms:W3CDTF">2016-08-09T14:32:52Z</dcterms:created>
  <dcterms:modified xsi:type="dcterms:W3CDTF">2025-03-31T13:35:12Z</dcterms:modified>
</cp:coreProperties>
</file>