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Roboto Slab" pitchFamily="2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q/v7JQcH8pjVEFIX2xhjl1O3M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E66"/>
    <a:srgbClr val="197882"/>
    <a:srgbClr val="0F5560"/>
    <a:srgbClr val="B5E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83"/>
    <p:restoredTop sz="94719"/>
  </p:normalViewPr>
  <p:slideViewPr>
    <p:cSldViewPr snapToGrid="0">
      <p:cViewPr>
        <p:scale>
          <a:sx n="104" d="100"/>
          <a:sy n="104" d="100"/>
        </p:scale>
        <p:origin x="2208" y="1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1b75ad4c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g31b75ad4c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33AA32D1-32F2-3E8E-4A44-A59AA45196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61291"/>
            <a:ext cx="9137977" cy="4782208"/>
          </a:xfrm>
          <a:prstGeom prst="rect">
            <a:avLst/>
          </a:prstGeom>
        </p:spPr>
      </p:pic>
      <p:sp>
        <p:nvSpPr>
          <p:cNvPr id="10" name="Google Shape;10;p8"/>
          <p:cNvSpPr txBox="1">
            <a:spLocks noGrp="1"/>
          </p:cNvSpPr>
          <p:nvPr>
            <p:ph type="ctrTitle"/>
          </p:nvPr>
        </p:nvSpPr>
        <p:spPr>
          <a:xfrm>
            <a:off x="311700" y="1622150"/>
            <a:ext cx="5045700" cy="1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chemeClr val="tx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 dirty="0"/>
          </a:p>
        </p:txBody>
      </p:sp>
      <p:sp>
        <p:nvSpPr>
          <p:cNvPr id="11" name="Google Shape;11;p8"/>
          <p:cNvSpPr txBox="1">
            <a:spLocks noGrp="1"/>
          </p:cNvSpPr>
          <p:nvPr>
            <p:ph type="subTitle" idx="1"/>
          </p:nvPr>
        </p:nvSpPr>
        <p:spPr>
          <a:xfrm>
            <a:off x="311700" y="3268637"/>
            <a:ext cx="4266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chemeClr val="tx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 dirty="0"/>
          </a:p>
        </p:txBody>
      </p:sp>
      <p:sp>
        <p:nvSpPr>
          <p:cNvPr id="12" name="Google Shape;1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8AFFE5F4-3FFF-9EF7-D6D8-47F953150AA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8834" y="430157"/>
            <a:ext cx="5700567" cy="348826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5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96775B6E-A672-7FEF-DA84-26D875D82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61291"/>
            <a:ext cx="9137977" cy="4782208"/>
          </a:xfrm>
          <a:prstGeom prst="rect">
            <a:avLst/>
          </a:prstGeom>
        </p:spPr>
      </p:pic>
      <p:sp>
        <p:nvSpPr>
          <p:cNvPr id="15" name="Google Shape;15;p9"/>
          <p:cNvSpPr txBox="1">
            <a:spLocks noGrp="1"/>
          </p:cNvSpPr>
          <p:nvPr>
            <p:ph type="title"/>
          </p:nvPr>
        </p:nvSpPr>
        <p:spPr>
          <a:xfrm>
            <a:off x="311700" y="661361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chemeClr val="tx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912DAAA-63FF-7609-6FFC-3CF68EC48FA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701" y="4694254"/>
            <a:ext cx="3562210" cy="2179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5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20E4414-B6D5-91D6-FE66-81C101A6C506}"/>
              </a:ext>
            </a:extLst>
          </p:cNvPr>
          <p:cNvSpPr/>
          <p:nvPr userDrawn="1"/>
        </p:nvSpPr>
        <p:spPr>
          <a:xfrm>
            <a:off x="40194" y="4477732"/>
            <a:ext cx="9144000" cy="6657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chemeClr val="tx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>
                <a:solidFill>
                  <a:schemeClr val="tx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AA3F232-0363-0A45-26DF-8A7299E2F9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491"/>
          <a:stretch/>
        </p:blipFill>
        <p:spPr>
          <a:xfrm>
            <a:off x="6407543" y="2857571"/>
            <a:ext cx="2730433" cy="2285927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BFA5DAA9-A9B7-C3EE-3D5A-8F692EECC7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701" y="4694254"/>
            <a:ext cx="3562210" cy="2179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(Blank)">
  <p:cSld name="TITLE_AND_BODY_1">
    <p:bg>
      <p:bgPr>
        <a:solidFill>
          <a:schemeClr val="bg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31b75ad4c98_0_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chemeClr val="tx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3" name="Google Shape;23;g31b75ad4c98_0_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>
                <a:solidFill>
                  <a:schemeClr val="tx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7F57BC-29C7-A4AE-6ECB-E6626E40ACB3}"/>
              </a:ext>
            </a:extLst>
          </p:cNvPr>
          <p:cNvSpPr/>
          <p:nvPr userDrawn="1"/>
        </p:nvSpPr>
        <p:spPr>
          <a:xfrm>
            <a:off x="0" y="4477732"/>
            <a:ext cx="9144000" cy="6657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6CC00319-EC6F-FC28-EC61-A59A6F4CA7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701" y="4694254"/>
            <a:ext cx="3562210" cy="2179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bg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chemeClr val="tx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>
                <a:solidFill>
                  <a:schemeClr val="tx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>
                <a:solidFill>
                  <a:schemeClr val="tx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50BFFE-CDE7-0814-38B4-536B76C2E935}"/>
              </a:ext>
            </a:extLst>
          </p:cNvPr>
          <p:cNvSpPr/>
          <p:nvPr userDrawn="1"/>
        </p:nvSpPr>
        <p:spPr>
          <a:xfrm>
            <a:off x="0" y="4477732"/>
            <a:ext cx="9144000" cy="6657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DF4611C-12F4-9834-8C4E-FB9397BF7E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491"/>
          <a:stretch/>
        </p:blipFill>
        <p:spPr>
          <a:xfrm>
            <a:off x="6407543" y="2857571"/>
            <a:ext cx="2730433" cy="2285927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BE1119C4-15F1-1099-7982-A4C785A54BF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701" y="4694254"/>
            <a:ext cx="3562210" cy="21797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 sz="18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sldNum" idx="12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"/>
          <p:cNvSpPr txBox="1">
            <a:spLocks noGrp="1"/>
          </p:cNvSpPr>
          <p:nvPr>
            <p:ph type="ctrTitle"/>
          </p:nvPr>
        </p:nvSpPr>
        <p:spPr>
          <a:xfrm>
            <a:off x="311700" y="1850750"/>
            <a:ext cx="5045700" cy="12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endParaRPr/>
          </a:p>
        </p:txBody>
      </p:sp>
      <p:sp>
        <p:nvSpPr>
          <p:cNvPr id="42" name="Google Shape;42;p1"/>
          <p:cNvSpPr txBox="1">
            <a:spLocks noGrp="1"/>
          </p:cNvSpPr>
          <p:nvPr>
            <p:ph type="subTitle" idx="1"/>
          </p:nvPr>
        </p:nvSpPr>
        <p:spPr>
          <a:xfrm>
            <a:off x="311700" y="3125762"/>
            <a:ext cx="4266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"/>
          <p:cNvSpPr txBox="1">
            <a:spLocks noGrp="1"/>
          </p:cNvSpPr>
          <p:nvPr>
            <p:ph type="title"/>
          </p:nvPr>
        </p:nvSpPr>
        <p:spPr>
          <a:xfrm>
            <a:off x="311700" y="1387225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1b75ad4c98_0_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59" name="Google Shape;59;g31b75ad4c98_0_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65" name="Google Shape;6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SSNA25">
  <a:themeElements>
    <a:clrScheme name="Custom 6">
      <a:dk1>
        <a:srgbClr val="1A323B"/>
      </a:dk1>
      <a:lt1>
        <a:srgbClr val="FFFFFF"/>
      </a:lt1>
      <a:dk2>
        <a:srgbClr val="1A323B"/>
      </a:dk2>
      <a:lt2>
        <a:srgbClr val="F3F1E3"/>
      </a:lt2>
      <a:accent1>
        <a:srgbClr val="C6643A"/>
      </a:accent1>
      <a:accent2>
        <a:srgbClr val="DFD0BD"/>
      </a:accent2>
      <a:accent3>
        <a:srgbClr val="E7B574"/>
      </a:accent3>
      <a:accent4>
        <a:srgbClr val="BCB593"/>
      </a:accent4>
      <a:accent5>
        <a:srgbClr val="B0BCA9"/>
      </a:accent5>
      <a:accent6>
        <a:srgbClr val="2E5868"/>
      </a:accent6>
      <a:hlink>
        <a:srgbClr val="C6643A"/>
      </a:hlink>
      <a:folHlink>
        <a:srgbClr val="B0BC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Macintosh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Roboto Slab</vt:lpstr>
      <vt:lpstr>OSSNA25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Lewis Haywood</cp:lastModifiedBy>
  <cp:revision>5</cp:revision>
  <dcterms:modified xsi:type="dcterms:W3CDTF">2025-05-29T16:03:02Z</dcterms:modified>
</cp:coreProperties>
</file>