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261" r:id="rId2"/>
    <p:sldId id="257" r:id="rId3"/>
    <p:sldId id="258" r:id="rId4"/>
  </p:sldIdLst>
  <p:sldSz cx="9144000" cy="5143500" type="screen16x9"/>
  <p:notesSz cx="6858000" cy="9144000"/>
  <p:embeddedFontLst>
    <p:embeddedFont>
      <p:font typeface="Helvetica Neue Light" panose="02000403000000020004" pitchFamily="2" charset="0"/>
      <p:regular r:id="rId6"/>
      <p:bold r:id="rId7"/>
      <p:italic r:id="rId8"/>
      <p:boldItalic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" roundtripDataSignature="AMtx7mj+KC6dOad1g3ON3uaIhZGu+BJ5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78"/>
    <a:srgbClr val="0094FF"/>
    <a:srgbClr val="02172F"/>
    <a:srgbClr val="24006B"/>
    <a:srgbClr val="AC82FF"/>
    <a:srgbClr val="ED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02"/>
    <p:restoredTop sz="94748"/>
  </p:normalViewPr>
  <p:slideViewPr>
    <p:cSldViewPr snapToGrid="0">
      <p:cViewPr varScale="1">
        <p:scale>
          <a:sx n="161" d="100"/>
          <a:sy n="161" d="100"/>
        </p:scale>
        <p:origin x="224" y="7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5" Type="http://schemas.openxmlformats.org/officeDocument/2006/relationships/notesMaster" Target="notesMasters/notesMaster1.xml"/><Relationship Id="rId1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body" idx="1"/>
          </p:nvPr>
        </p:nvSpPr>
        <p:spPr>
          <a:xfrm>
            <a:off x="304706" y="1911215"/>
            <a:ext cx="6133416" cy="132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0000" tIns="46800" rIns="90000" bIns="45700" anchor="ctr" anchorCtr="0">
            <a:noAutofit/>
          </a:bodyPr>
          <a:lstStyle>
            <a:lvl1pPr marL="457200" lvl="0" indent="-228600" algn="l">
              <a:spcBef>
                <a:spcPts val="960"/>
              </a:spcBef>
              <a:spcAft>
                <a:spcPts val="0"/>
              </a:spcAft>
              <a:buClr>
                <a:srgbClr val="0077A2"/>
              </a:buClr>
              <a:buSzPts val="4800"/>
              <a:buNone/>
              <a:defRPr sz="4800" b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2"/>
          </p:nvPr>
        </p:nvSpPr>
        <p:spPr>
          <a:xfrm>
            <a:off x="304706" y="3302015"/>
            <a:ext cx="3026100" cy="403200"/>
          </a:xfrm>
          <a:prstGeom prst="rect">
            <a:avLst/>
          </a:prstGeom>
          <a:solidFill>
            <a:srgbClr val="0094FF"/>
          </a:solidFill>
          <a:ln>
            <a:noFill/>
          </a:ln>
        </p:spPr>
        <p:txBody>
          <a:bodyPr spcFirstLastPara="1" wrap="square" lIns="216000" tIns="28800" rIns="90000" bIns="46800" anchor="t" anchorCtr="0">
            <a:no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ctr"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12" name="Google Shape;12;p5"/>
          <p:cNvPicPr preferRelativeResize="0"/>
          <p:nvPr/>
        </p:nvPicPr>
        <p:blipFill>
          <a:blip r:embed="rId2"/>
          <a:srcRect/>
          <a:stretch/>
        </p:blipFill>
        <p:spPr>
          <a:xfrm>
            <a:off x="293400" y="298071"/>
            <a:ext cx="2174204" cy="689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/>
          <p:nvPr/>
        </p:nvSpPr>
        <p:spPr>
          <a:xfrm>
            <a:off x="0" y="826650"/>
            <a:ext cx="9144000" cy="407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229450" y="0"/>
            <a:ext cx="70380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800"/>
              <a:buFont typeface="Arial"/>
              <a:buNone/>
              <a:defRPr sz="32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229450" y="1059175"/>
            <a:ext cx="86784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0094FF"/>
              </a:buClr>
              <a:buSzPts val="28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00ACD6"/>
              </a:buClr>
              <a:buSzPts val="24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00ACD6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00ACD6"/>
              </a:buClr>
              <a:buSzPts val="2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00ACD6"/>
              </a:buClr>
              <a:buSzPts val="2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4" name="Google Shape;12;p5">
            <a:extLst>
              <a:ext uri="{FF2B5EF4-FFF2-40B4-BE49-F238E27FC236}">
                <a16:creationId xmlns:a16="http://schemas.microsoft.com/office/drawing/2014/main" id="{6B858842-085D-6E29-4786-3A5A5EE679ED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7421336" y="159278"/>
            <a:ext cx="1479725" cy="48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;p5">
            <a:extLst>
              <a:ext uri="{FF2B5EF4-FFF2-40B4-BE49-F238E27FC236}">
                <a16:creationId xmlns:a16="http://schemas.microsoft.com/office/drawing/2014/main" id="{EE81A37B-5F76-DDEE-260A-9F7AC4C2B863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717943" y="1783972"/>
            <a:ext cx="4310046" cy="1367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325268-D675-7C17-F06C-F9215752470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68000">
                <a:srgbClr val="02172F">
                  <a:alpha val="65000"/>
                </a:srgbClr>
              </a:gs>
              <a:gs pos="99000">
                <a:srgbClr val="02172F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7;p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538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22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7D7EB2-1155-B8AB-A718-313380B69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35562-7A26-6F94-B283-C9FE94744A4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92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"/>
          <p:cNvSpPr txBox="1">
            <a:spLocks noGrp="1"/>
          </p:cNvSpPr>
          <p:nvPr>
            <p:ph type="title"/>
          </p:nvPr>
        </p:nvSpPr>
        <p:spPr>
          <a:xfrm>
            <a:off x="229450" y="0"/>
            <a:ext cx="70380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CA" dirty="0"/>
              <a:t>Click to edit title</a:t>
            </a:r>
            <a:endParaRPr dirty="0"/>
          </a:p>
        </p:txBody>
      </p:sp>
      <p:sp>
        <p:nvSpPr>
          <p:cNvPr id="35" name="Google Shape;35;p2"/>
          <p:cNvSpPr txBox="1">
            <a:spLocks noGrp="1"/>
          </p:cNvSpPr>
          <p:nvPr>
            <p:ph type="body" idx="1"/>
          </p:nvPr>
        </p:nvSpPr>
        <p:spPr>
          <a:xfrm>
            <a:off x="229450" y="1059175"/>
            <a:ext cx="8678400" cy="36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CA" dirty="0"/>
              <a:t>Click to edit text</a:t>
            </a:r>
            <a:endParaRPr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rgbClr val="0094FF"/>
              </a:buClr>
              <a:buSzPts val="2400"/>
              <a:buChar char="–"/>
            </a:pPr>
            <a:r>
              <a:rPr lang="en-CA" dirty="0"/>
              <a:t>Second level</a:t>
            </a:r>
            <a:endParaRPr dirty="0"/>
          </a:p>
          <a:p>
            <a:pPr marL="1143000" lvl="2" indent="-228600" algn="l" rtl="0">
              <a:spcBef>
                <a:spcPts val="400"/>
              </a:spcBef>
              <a:spcAft>
                <a:spcPts val="0"/>
              </a:spcAft>
              <a:buClr>
                <a:srgbClr val="0094FF"/>
              </a:buClr>
              <a:buSzPts val="2000"/>
              <a:buChar char="•"/>
            </a:pPr>
            <a:r>
              <a:rPr lang="en-CA" dirty="0"/>
              <a:t>Third level</a:t>
            </a:r>
            <a:endParaRPr dirty="0"/>
          </a:p>
          <a:p>
            <a:pPr marL="1600200" lvl="3" indent="-228600" algn="l" rtl="0">
              <a:spcBef>
                <a:spcPts val="400"/>
              </a:spcBef>
              <a:spcAft>
                <a:spcPts val="0"/>
              </a:spcAft>
              <a:buClr>
                <a:srgbClr val="0094FF"/>
              </a:buClr>
              <a:buSzPts val="2000"/>
              <a:buChar char="–"/>
            </a:pPr>
            <a:r>
              <a:rPr lang="en-CA" dirty="0"/>
              <a:t>Fourth level</a:t>
            </a:r>
            <a:endParaRPr dirty="0"/>
          </a:p>
          <a:p>
            <a:pPr marL="2057400" lvl="4" indent="-228600" algn="l" rtl="0">
              <a:spcBef>
                <a:spcPts val="400"/>
              </a:spcBef>
              <a:spcAft>
                <a:spcPts val="0"/>
              </a:spcAft>
              <a:buClr>
                <a:srgbClr val="0094FF"/>
              </a:buClr>
              <a:buSzPts val="2000"/>
              <a:buChar char="»"/>
            </a:pPr>
            <a:r>
              <a:rPr lang="en-CA" dirty="0"/>
              <a:t>Fifth level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16</Words>
  <Application>Microsoft Macintosh PowerPoint</Application>
  <PresentationFormat>On-screen Show (16:9)</PresentationFormat>
  <Paragraphs>6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Calibri</vt:lpstr>
      <vt:lpstr>Arial</vt:lpstr>
      <vt:lpstr>Helvetica Neue Light</vt:lpstr>
      <vt:lpstr>Office Theme</vt:lpstr>
      <vt:lpstr>PowerPoint Presentation</vt:lpstr>
      <vt:lpstr>Click to edit title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Amanda Cohen</dc:creator>
  <cp:lastModifiedBy>Ali Rowan</cp:lastModifiedBy>
  <cp:revision>3</cp:revision>
  <dcterms:created xsi:type="dcterms:W3CDTF">2015-04-06T18:30:18Z</dcterms:created>
  <dcterms:modified xsi:type="dcterms:W3CDTF">2025-03-18T18:19:15Z</dcterms:modified>
</cp:coreProperties>
</file>