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C6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B469F9A2-E7D7-DC84-7717-0E75052265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93483" y="414865"/>
            <a:ext cx="6405033" cy="39230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66A42C-1A89-AD15-A520-E262E1A5DD15}"/>
              </a:ext>
            </a:extLst>
          </p:cNvPr>
          <p:cNvSpPr txBox="1"/>
          <p:nvPr userDrawn="1"/>
        </p:nvSpPr>
        <p:spPr>
          <a:xfrm>
            <a:off x="3047999" y="3554568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</a:rPr>
              <a:t>March 16 - 20 | Chicago, IL</a:t>
            </a:r>
            <a:endParaRPr lang="en-US" sz="3200" dirty="0">
              <a:effectLst/>
            </a:endParaRPr>
          </a:p>
          <a:p>
            <a:pPr algn="ctr" rtl="0">
              <a:buNone/>
            </a:pPr>
            <a:r>
              <a:rPr lang="en-US" sz="3200" b="1" i="0" dirty="0">
                <a:solidFill>
                  <a:srgbClr val="50C61E"/>
                </a:solidFill>
                <a:effectLst/>
              </a:rPr>
              <a:t>#HPSFcon</a:t>
            </a:r>
            <a:endParaRPr lang="en-US" sz="3200" dirty="0">
              <a:solidFill>
                <a:srgbClr val="50C61E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375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FEED8-DF21-B279-CF15-BB5892AD0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867" y="1418696"/>
            <a:ext cx="11379199" cy="2387600"/>
          </a:xfrm>
        </p:spPr>
        <p:txBody>
          <a:bodyPr anchor="ctr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43DEF4-37A2-CE47-9A77-443C3391F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867" y="3898371"/>
            <a:ext cx="11379199" cy="1655762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8F277-2D72-4075-9BA0-A4FD8F0A4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1FB5-F803-4C94-B570-B795CFD650D6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69F9A2-E7D7-DC84-7717-0E75052265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4867" y="0"/>
            <a:ext cx="2844454" cy="174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13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060556-18B1-F6EC-B00D-412FA2996952}"/>
              </a:ext>
            </a:extLst>
          </p:cNvPr>
          <p:cNvSpPr/>
          <p:nvPr userDrawn="1"/>
        </p:nvSpPr>
        <p:spPr>
          <a:xfrm>
            <a:off x="0" y="1066627"/>
            <a:ext cx="12192000" cy="57913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559AC-9FF9-857D-EC38-7739D0E3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9" y="59439"/>
            <a:ext cx="9779001" cy="9144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3F240-7B3A-B1DA-87D8-410B5712B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199" y="1303867"/>
            <a:ext cx="11463867" cy="48730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92D16-737D-6EBC-B563-C8446C890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1FB5-F803-4C94-B570-B795CFD650D6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28C29C9-B14B-33C3-6ECF-EAB47D0AED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33195" y="49385"/>
            <a:ext cx="1686982" cy="103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2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060556-18B1-F6EC-B00D-412FA2996952}"/>
              </a:ext>
            </a:extLst>
          </p:cNvPr>
          <p:cNvSpPr/>
          <p:nvPr userDrawn="1"/>
        </p:nvSpPr>
        <p:spPr>
          <a:xfrm>
            <a:off x="0" y="1066629"/>
            <a:ext cx="12192000" cy="57913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559AC-9FF9-857D-EC38-7739D0E3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9" y="59439"/>
            <a:ext cx="9779001" cy="9144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92D16-737D-6EBC-B563-C8446C890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1FB5-F803-4C94-B570-B795CFD650D6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28C29C9-B14B-33C3-6ECF-EAB47D0AED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33195" y="49385"/>
            <a:ext cx="1686982" cy="1033276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C586C2-75A0-CEB2-AF7F-3913473C189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30199" y="1260732"/>
            <a:ext cx="5397604" cy="48730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DE1322C-1B7B-BD8A-5227-D00F8C99D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6463" y="1260732"/>
            <a:ext cx="5397603" cy="48730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234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060556-18B1-F6EC-B00D-412FA2996952}"/>
              </a:ext>
            </a:extLst>
          </p:cNvPr>
          <p:cNvSpPr/>
          <p:nvPr userDrawn="1"/>
        </p:nvSpPr>
        <p:spPr>
          <a:xfrm>
            <a:off x="0" y="1066629"/>
            <a:ext cx="12192000" cy="57913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559AC-9FF9-857D-EC38-7739D0E3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9" y="59439"/>
            <a:ext cx="9779001" cy="9144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92D16-737D-6EBC-B563-C8446C890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1FB5-F803-4C94-B570-B795CFD650D6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28C29C9-B14B-33C3-6ECF-EAB47D0AED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33195" y="49385"/>
            <a:ext cx="1686982" cy="103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1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FF140-6ACB-FECB-353C-07789AE3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1FB5-F803-4C94-B570-B795CFD650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959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70AF8-C4BC-8882-EEEB-B5FAD3BE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9" y="365125"/>
            <a:ext cx="1146386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77C-EDD9-19EF-7B47-B7CAB0173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0199" y="1825625"/>
            <a:ext cx="114638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B4122-07E7-67DA-D5D3-D3A3DCD06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0866" y="63119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71FB5-F803-4C94-B570-B795CFD650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426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7" r:id="rId4"/>
    <p:sldLayoutId id="2147483658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930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9160D-DE3A-CC13-436D-DAC377965B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5EC20-1BD5-9BC9-1961-A755843182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11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01334-3B23-CC74-AE4A-3F6F00A1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600AE-BB03-013E-EC98-DD05D3B6C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935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23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E0F84-76A2-5D5B-C700-FADFD204A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640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0133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Ross</dc:creator>
  <cp:lastModifiedBy>Craig Ross</cp:lastModifiedBy>
  <cp:revision>1</cp:revision>
  <dcterms:created xsi:type="dcterms:W3CDTF">2025-10-05T18:29:39Z</dcterms:created>
  <dcterms:modified xsi:type="dcterms:W3CDTF">2025-10-05T18:36:17Z</dcterms:modified>
</cp:coreProperties>
</file>