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8"/>
  </p:notesMasterIdLst>
  <p:sldIdLst>
    <p:sldId id="264" r:id="rId3"/>
    <p:sldId id="257" r:id="rId4"/>
    <p:sldId id="262" r:id="rId5"/>
    <p:sldId id="263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56mqjPzynyLRL3Vq7tB93F2H9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5F2"/>
    <a:srgbClr val="15395A"/>
    <a:srgbClr val="5B2032"/>
    <a:srgbClr val="CEE4F1"/>
    <a:srgbClr val="3070B5"/>
    <a:srgbClr val="8F24FF"/>
    <a:srgbClr val="340093"/>
    <a:srgbClr val="4D00D5"/>
    <a:srgbClr val="1B6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 showGuides="1">
      <p:cViewPr varScale="1">
        <p:scale>
          <a:sx n="121" d="100"/>
          <a:sy n="121" d="100"/>
        </p:scale>
        <p:origin x="588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customschemas.google.com/relationships/presentationmetadata" Target="metadata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4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rgbClr val="CEE4F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8AE5FDF-0858-AAFB-D3CB-A33F36EDB926}"/>
              </a:ext>
            </a:extLst>
          </p:cNvPr>
          <p:cNvSpPr/>
          <p:nvPr userDrawn="1"/>
        </p:nvSpPr>
        <p:spPr>
          <a:xfrm>
            <a:off x="5035296" y="1962912"/>
            <a:ext cx="2145792" cy="1682496"/>
          </a:xfrm>
          <a:prstGeom prst="rect">
            <a:avLst/>
          </a:prstGeom>
          <a:solidFill>
            <a:srgbClr val="CEE5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Google Shape;7;p8"/>
          <p:cNvSpPr txBox="1">
            <a:spLocks noGrp="1"/>
          </p:cNvSpPr>
          <p:nvPr>
            <p:ph type="title"/>
          </p:nvPr>
        </p:nvSpPr>
        <p:spPr>
          <a:xfrm>
            <a:off x="570023" y="1711605"/>
            <a:ext cx="7497417" cy="214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8000" tIns="288000" rIns="288000" bIns="2880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8" name="Google Shape;8;p8"/>
          <p:cNvSpPr txBox="1">
            <a:spLocks noGrp="1"/>
          </p:cNvSpPr>
          <p:nvPr>
            <p:ph type="body" idx="1"/>
          </p:nvPr>
        </p:nvSpPr>
        <p:spPr>
          <a:xfrm>
            <a:off x="564572" y="3858458"/>
            <a:ext cx="7478367" cy="464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BBC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070B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2395CB-23B1-4B6D-8263-B144350FCD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5609" b="29232"/>
          <a:stretch>
            <a:fillRect/>
          </a:stretch>
        </p:blipFill>
        <p:spPr>
          <a:xfrm>
            <a:off x="564572" y="456934"/>
            <a:ext cx="3870960" cy="833565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3526D5F2-35A8-B03E-D1D4-20F44E44CB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65518" y="3808800"/>
            <a:ext cx="6738674" cy="30564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CD1DEF4-E89E-7FB3-19D6-DE996D31754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32911" y="3357408"/>
            <a:ext cx="918936" cy="576000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33B81143-DC04-DEE7-4961-E586C54F219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84538" y="4507200"/>
            <a:ext cx="1044486" cy="48903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E09D1C86-0E06-DACC-9EA1-8C0EBF4AC04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317318" y="2857163"/>
            <a:ext cx="951637" cy="951637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bg>
      <p:bgPr>
        <a:solidFill>
          <a:srgbClr val="CEE4F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/>
          <p:nvPr/>
        </p:nvSpPr>
        <p:spPr>
          <a:xfrm>
            <a:off x="0" y="985449"/>
            <a:ext cx="12192000" cy="54352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9220555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5" name="Google Shape;15;p9"/>
          <p:cNvSpPr txBox="1">
            <a:spLocks noGrp="1"/>
          </p:cNvSpPr>
          <p:nvPr>
            <p:ph type="body" idx="1"/>
          </p:nvPr>
        </p:nvSpPr>
        <p:spPr>
          <a:xfrm>
            <a:off x="333845" y="1457889"/>
            <a:ext cx="11000906" cy="4676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 panose="020B0604020202020204" pitchFamily="34" charset="0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2F52F5-945E-7062-A7F2-1778BBDFD9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5609" b="29232"/>
          <a:stretch>
            <a:fillRect/>
          </a:stretch>
        </p:blipFill>
        <p:spPr>
          <a:xfrm>
            <a:off x="9651846" y="237494"/>
            <a:ext cx="2281524" cy="4912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D53DAF7A-8BC1-7FAA-53B0-7621B57A9B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51846" y="5707554"/>
            <a:ext cx="2552346" cy="1157645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E773D240-F4D7-DA14-D26A-9AA5E6B0E6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38504" y="5859274"/>
            <a:ext cx="348057" cy="21816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9E999DA7-6A3D-CEEC-19B3-F0799A0577A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261147" y="6025693"/>
            <a:ext cx="395611" cy="185228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74A81EC7-4B79-DA84-7E5D-86471BE5DD5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583154" y="5270676"/>
            <a:ext cx="360443" cy="3604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preserve="1" userDrawn="1">
  <p:cSld name="4_Custom Layout">
    <p:bg>
      <p:bgPr>
        <a:solidFill>
          <a:srgbClr val="CEE4F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/>
          <p:nvPr/>
        </p:nvSpPr>
        <p:spPr>
          <a:xfrm>
            <a:off x="0" y="985449"/>
            <a:ext cx="12192000" cy="54352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9"/>
          <p:cNvSpPr txBox="1">
            <a:spLocks noGrp="1"/>
          </p:cNvSpPr>
          <p:nvPr>
            <p:ph type="body" idx="1"/>
          </p:nvPr>
        </p:nvSpPr>
        <p:spPr>
          <a:xfrm>
            <a:off x="333845" y="1457889"/>
            <a:ext cx="11000906" cy="4676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 panose="020B0604020202020204" pitchFamily="34" charset="0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" name="Google Shape;14;p9">
            <a:extLst>
              <a:ext uri="{FF2B5EF4-FFF2-40B4-BE49-F238E27FC236}">
                <a16:creationId xmlns:a16="http://schemas.microsoft.com/office/drawing/2014/main" id="{187BD040-FC1A-8989-501B-4B9A6BDEB3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9220555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7CA43D-7A61-A6B2-5644-6568B618BA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5609" b="29232"/>
          <a:stretch>
            <a:fillRect/>
          </a:stretch>
        </p:blipFill>
        <p:spPr>
          <a:xfrm>
            <a:off x="9651846" y="237494"/>
            <a:ext cx="2281524" cy="491299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739D71A3-3784-AF02-167F-D52B6B9CA9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51846" y="5707554"/>
            <a:ext cx="2552346" cy="115764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249A767-3FFD-27AE-0479-956BA2BE08C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38504" y="5859274"/>
            <a:ext cx="348057" cy="21816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A8E2B2DE-E491-2CE4-3DCF-A4B049C715F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261147" y="6025693"/>
            <a:ext cx="395611" cy="18522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046A203-0AF4-8E74-1847-4F2DCC7BBCB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583154" y="5270676"/>
            <a:ext cx="360443" cy="36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72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preserve="1" userDrawn="1">
  <p:cSld name="4_Custom Layout">
    <p:bg>
      <p:bgPr>
        <a:solidFill>
          <a:srgbClr val="CEE4F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/>
          <p:nvPr/>
        </p:nvSpPr>
        <p:spPr>
          <a:xfrm>
            <a:off x="0" y="985449"/>
            <a:ext cx="12192000" cy="54352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22;p10">
            <a:extLst>
              <a:ext uri="{FF2B5EF4-FFF2-40B4-BE49-F238E27FC236}">
                <a16:creationId xmlns:a16="http://schemas.microsoft.com/office/drawing/2014/main" id="{E1CE1357-7E74-8136-6EF6-1F0BCF9117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21896" y="1455995"/>
            <a:ext cx="5131903" cy="4218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23;p10">
            <a:extLst>
              <a:ext uri="{FF2B5EF4-FFF2-40B4-BE49-F238E27FC236}">
                <a16:creationId xmlns:a16="http://schemas.microsoft.com/office/drawing/2014/main" id="{F2A9CABA-D27A-30C5-600C-9C540107957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338613" y="1455995"/>
            <a:ext cx="5131903" cy="4218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" name="Google Shape;14;p9">
            <a:extLst>
              <a:ext uri="{FF2B5EF4-FFF2-40B4-BE49-F238E27FC236}">
                <a16:creationId xmlns:a16="http://schemas.microsoft.com/office/drawing/2014/main" id="{7EB77083-8EAF-0CD6-C2D1-C1DD461312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9220555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DDDA52-285B-3862-41D5-4BEA94DD14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5609" b="29232"/>
          <a:stretch>
            <a:fillRect/>
          </a:stretch>
        </p:blipFill>
        <p:spPr>
          <a:xfrm>
            <a:off x="9651846" y="237494"/>
            <a:ext cx="2281524" cy="491299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3CC6768-7380-A0D7-B56D-C94DED104A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51846" y="5707554"/>
            <a:ext cx="2552346" cy="115764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A48103F6-5E23-3008-2CC9-D03C4BD01CE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38504" y="5859274"/>
            <a:ext cx="348057" cy="21816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F1B7A4C1-0BCF-2A8F-CFEE-A0269F1ACF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261147" y="6025693"/>
            <a:ext cx="395611" cy="185228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76AC597D-9F8C-EF71-9D67-00D91E26C9B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583154" y="5270676"/>
            <a:ext cx="360443" cy="36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19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svg"/><Relationship Id="rId11" Type="http://schemas.openxmlformats.org/officeDocument/2006/relationships/image" Target="../media/image1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E4F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E4F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5A81275-4100-25E3-DB24-924BC3E4DC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3330" y="1317601"/>
            <a:ext cx="12215330" cy="5540399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B138DD27-C7D5-C825-8388-AD9A3089753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82389" y="2785875"/>
            <a:ext cx="1026022" cy="64312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6C6A35DF-4182-4D3D-E0B6-5F580AB0FDC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236195" y="2921811"/>
            <a:ext cx="1166205" cy="54602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9F5025E8-A43A-B067-84ED-AEC72F15B2B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693185" y="956678"/>
            <a:ext cx="1255205" cy="12552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043B14E-AD84-A3BA-D7C7-92DAA95C5DC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rcRect t="35609" b="29232"/>
          <a:stretch>
            <a:fillRect/>
          </a:stretch>
        </p:blipFill>
        <p:spPr>
          <a:xfrm>
            <a:off x="564572" y="456934"/>
            <a:ext cx="4914628" cy="1058306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66961-EDEC-9F37-7743-F7D0DC59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75685F-7362-37B7-0CDE-CE76C39603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10834898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/>
              <a:t>Click to add Title</a:t>
            </a:r>
            <a:endParaRPr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333845" y="1457889"/>
            <a:ext cx="11000906" cy="4676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Click to edit Master text styles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F24FF"/>
              </a:buClr>
              <a:buSzPts val="2400"/>
              <a:buChar char="•"/>
            </a:pPr>
            <a:r>
              <a:rPr lang="en-US" dirty="0"/>
              <a:t>Second level</a:t>
            </a:r>
            <a:endParaRPr dirty="0"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F24FF"/>
              </a:buClr>
              <a:buSzPts val="2000"/>
              <a:buChar char="•"/>
            </a:pPr>
            <a:r>
              <a:rPr lang="en-US" dirty="0"/>
              <a:t>Third level</a:t>
            </a:r>
            <a:endParaRPr dirty="0"/>
          </a:p>
          <a:p>
            <a:pPr marL="16002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F24FF"/>
              </a:buClr>
              <a:buSzPts val="1800"/>
              <a:buChar char="•"/>
            </a:pPr>
            <a:r>
              <a:rPr lang="en-US" dirty="0"/>
              <a:t>Fourth level</a:t>
            </a:r>
            <a:endParaRPr dirty="0"/>
          </a:p>
          <a:p>
            <a:pPr marL="20574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F24FF"/>
              </a:buClr>
              <a:buSzPts val="1800"/>
              <a:buChar char="•"/>
            </a:pPr>
            <a:r>
              <a:rPr lang="en-US" dirty="0"/>
              <a:t>Fifth level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10ED1-955C-E015-42FE-53D6967BF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845" y="281562"/>
            <a:ext cx="10834898" cy="4031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A0EF0-4436-BECB-D2EE-A9A5F8C4C3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03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91BF7-DBAE-EA6F-CE2E-BD84B35F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845" y="281562"/>
            <a:ext cx="10834898" cy="4031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EEDBE-5567-24F0-01EC-8CE0E9A48D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F0E7D-0532-E8B3-3493-BCFA8E98469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04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</Words>
  <Application>Microsoft Office PowerPoint</Application>
  <PresentationFormat>Widescreen</PresentationFormat>
  <Paragraphs>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Custom Design</vt:lpstr>
      <vt:lpstr>Office Theme</vt:lpstr>
      <vt:lpstr>PowerPoint Presentation</vt:lpstr>
      <vt:lpstr>Click to add Title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cp:lastModifiedBy>Craig Ross</cp:lastModifiedBy>
  <cp:revision>6</cp:revision>
  <dcterms:created xsi:type="dcterms:W3CDTF">2016-08-09T14:32:52Z</dcterms:created>
  <dcterms:modified xsi:type="dcterms:W3CDTF">2025-10-14T14:07:54Z</dcterms:modified>
</cp:coreProperties>
</file>